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13"/>
  </p:notesMasterIdLst>
  <p:sldIdLst>
    <p:sldId id="293" r:id="rId3"/>
    <p:sldId id="258" r:id="rId4"/>
    <p:sldId id="307" r:id="rId5"/>
    <p:sldId id="259" r:id="rId6"/>
    <p:sldId id="286" r:id="rId7"/>
    <p:sldId id="289" r:id="rId8"/>
    <p:sldId id="274" r:id="rId9"/>
    <p:sldId id="260" r:id="rId10"/>
    <p:sldId id="262" r:id="rId11"/>
    <p:sldId id="30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 clrIdx="0"/>
  <p:cmAuthor id="2" name="Friedens-stationen .ch" initials="F."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6C3E67-3557-C54E-A626-08356223B970}" v="12" dt="2019-10-12T14:08:58.098"/>
  </p1510:revLst>
</p1510:revInfo>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96327"/>
  </p:normalViewPr>
  <p:slideViewPr>
    <p:cSldViewPr snapToGrid="0">
      <p:cViewPr varScale="1">
        <p:scale>
          <a:sx n="99" d="100"/>
          <a:sy n="99" d="100"/>
        </p:scale>
        <p:origin x="-1400"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microsoft.com/office/2015/10/relationships/revisionInfo" Target="revisionInfo.xml"/><Relationship Id="rId21" Type="http://schemas.microsoft.com/office/2016/11/relationships/changesInfo" Target="changesInfos/changesInfo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Ittensohn" userId="3023792de2d3d2db" providerId="LiveId" clId="{C36C3E67-3557-C54E-A626-08356223B970}"/>
    <pc:docChg chg="custSel addSld delSld modSld">
      <pc:chgData name="Oliver Ittensohn" userId="3023792de2d3d2db" providerId="LiveId" clId="{C36C3E67-3557-C54E-A626-08356223B970}" dt="2019-10-13T07:55:41.941" v="166" actId="20577"/>
      <pc:docMkLst>
        <pc:docMk/>
      </pc:docMkLst>
      <pc:sldChg chg="modSp">
        <pc:chgData name="Oliver Ittensohn" userId="3023792de2d3d2db" providerId="LiveId" clId="{C36C3E67-3557-C54E-A626-08356223B970}" dt="2019-10-12T14:08:25.482" v="55" actId="27636"/>
        <pc:sldMkLst>
          <pc:docMk/>
          <pc:sldMk cId="781053033" sldId="258"/>
        </pc:sldMkLst>
        <pc:spChg chg="mod">
          <ac:chgData name="Oliver Ittensohn" userId="3023792de2d3d2db" providerId="LiveId" clId="{C36C3E67-3557-C54E-A626-08356223B970}" dt="2019-10-12T14:08:25.482" v="55" actId="27636"/>
          <ac:spMkLst>
            <pc:docMk/>
            <pc:sldMk cId="781053033" sldId="258"/>
            <ac:spMk id="10" creationId="{90E62E40-1CD7-4E07-B7B8-308E80847AE1}"/>
          </ac:spMkLst>
        </pc:spChg>
        <pc:spChg chg="mod">
          <ac:chgData name="Oliver Ittensohn" userId="3023792de2d3d2db" providerId="LiveId" clId="{C36C3E67-3557-C54E-A626-08356223B970}" dt="2019-10-12T14:07:16.853" v="41" actId="14100"/>
          <ac:spMkLst>
            <pc:docMk/>
            <pc:sldMk cId="781053033" sldId="258"/>
            <ac:spMk id="12" creationId="{DE469079-AADF-49BF-8901-CBF78B734FE4}"/>
          </ac:spMkLst>
        </pc:spChg>
        <pc:picChg chg="mod">
          <ac:chgData name="Oliver Ittensohn" userId="3023792de2d3d2db" providerId="LiveId" clId="{C36C3E67-3557-C54E-A626-08356223B970}" dt="2019-10-12T14:05:58.103" v="12" actId="1076"/>
          <ac:picMkLst>
            <pc:docMk/>
            <pc:sldMk cId="781053033" sldId="258"/>
            <ac:picMk id="16" creationId="{02B37032-77D1-401A-9444-D21E5481FFD6}"/>
          </ac:picMkLst>
        </pc:picChg>
      </pc:sldChg>
      <pc:sldChg chg="addSp delSp modSp">
        <pc:chgData name="Oliver Ittensohn" userId="3023792de2d3d2db" providerId="LiveId" clId="{C36C3E67-3557-C54E-A626-08356223B970}" dt="2019-10-12T14:08:00.635" v="49" actId="1076"/>
        <pc:sldMkLst>
          <pc:docMk/>
          <pc:sldMk cId="2802474466" sldId="260"/>
        </pc:sldMkLst>
        <pc:inkChg chg="del">
          <ac:chgData name="Oliver Ittensohn" userId="3023792de2d3d2db" providerId="LiveId" clId="{C36C3E67-3557-C54E-A626-08356223B970}" dt="2019-10-12T14:07:56.119" v="47" actId="478"/>
          <ac:inkMkLst>
            <pc:docMk/>
            <pc:sldMk cId="2802474466" sldId="260"/>
            <ac:inkMk id="4" creationId="{59C46AF6-69B5-417D-9DD3-9FB3DC6F3E64}"/>
          </ac:inkMkLst>
        </pc:inkChg>
        <pc:inkChg chg="add mod">
          <ac:chgData name="Oliver Ittensohn" userId="3023792de2d3d2db" providerId="LiveId" clId="{C36C3E67-3557-C54E-A626-08356223B970}" dt="2019-10-12T14:08:00.635" v="49" actId="1076"/>
          <ac:inkMkLst>
            <pc:docMk/>
            <pc:sldMk cId="2802474466" sldId="260"/>
            <ac:inkMk id="7" creationId="{BCAAB312-8FE3-F14A-B1DC-0306E76E5FC4}"/>
          </ac:inkMkLst>
        </pc:inkChg>
        <pc:inkChg chg="del">
          <ac:chgData name="Oliver Ittensohn" userId="3023792de2d3d2db" providerId="LiveId" clId="{C36C3E67-3557-C54E-A626-08356223B970}" dt="2019-10-12T14:07:54.969" v="46" actId="478"/>
          <ac:inkMkLst>
            <pc:docMk/>
            <pc:sldMk cId="2802474466" sldId="260"/>
            <ac:inkMk id="41" creationId="{9096D238-DF40-4342-B69D-7143926E66E8}"/>
          </ac:inkMkLst>
        </pc:inkChg>
      </pc:sldChg>
      <pc:sldChg chg="del">
        <pc:chgData name="Oliver Ittensohn" userId="3023792de2d3d2db" providerId="LiveId" clId="{C36C3E67-3557-C54E-A626-08356223B970}" dt="2019-10-12T14:05:05.523" v="1" actId="2696"/>
        <pc:sldMkLst>
          <pc:docMk/>
          <pc:sldMk cId="1621950004" sldId="284"/>
        </pc:sldMkLst>
      </pc:sldChg>
      <pc:sldChg chg="del">
        <pc:chgData name="Oliver Ittensohn" userId="3023792de2d3d2db" providerId="LiveId" clId="{C36C3E67-3557-C54E-A626-08356223B970}" dt="2019-10-12T14:09:11.826" v="61" actId="2696"/>
        <pc:sldMkLst>
          <pc:docMk/>
          <pc:sldMk cId="2177384431" sldId="285"/>
        </pc:sldMkLst>
      </pc:sldChg>
      <pc:sldChg chg="addSp delSp modSp">
        <pc:chgData name="Oliver Ittensohn" userId="3023792de2d3d2db" providerId="LiveId" clId="{C36C3E67-3557-C54E-A626-08356223B970}" dt="2019-10-12T14:07:44.036" v="45" actId="1076"/>
        <pc:sldMkLst>
          <pc:docMk/>
          <pc:sldMk cId="146962768" sldId="286"/>
        </pc:sldMkLst>
        <pc:inkChg chg="add mod">
          <ac:chgData name="Oliver Ittensohn" userId="3023792de2d3d2db" providerId="LiveId" clId="{C36C3E67-3557-C54E-A626-08356223B970}" dt="2019-10-12T14:07:44.036" v="45" actId="1076"/>
          <ac:inkMkLst>
            <pc:docMk/>
            <pc:sldMk cId="146962768" sldId="286"/>
            <ac:inkMk id="8" creationId="{431F8603-CD96-6642-A83D-988587256E3F}"/>
          </ac:inkMkLst>
        </pc:inkChg>
        <pc:inkChg chg="del">
          <ac:chgData name="Oliver Ittensohn" userId="3023792de2d3d2db" providerId="LiveId" clId="{C36C3E67-3557-C54E-A626-08356223B970}" dt="2019-10-12T14:07:39.055" v="43" actId="478"/>
          <ac:inkMkLst>
            <pc:docMk/>
            <pc:sldMk cId="146962768" sldId="286"/>
            <ac:inkMk id="15" creationId="{11CB0860-BCBD-4ECA-8A57-846D14F21FD7}"/>
          </ac:inkMkLst>
        </pc:inkChg>
        <pc:inkChg chg="del">
          <ac:chgData name="Oliver Ittensohn" userId="3023792de2d3d2db" providerId="LiveId" clId="{C36C3E67-3557-C54E-A626-08356223B970}" dt="2019-10-12T14:07:37.582" v="42" actId="478"/>
          <ac:inkMkLst>
            <pc:docMk/>
            <pc:sldMk cId="146962768" sldId="286"/>
            <ac:inkMk id="16" creationId="{21283E88-D238-40AD-83AA-FA95E5AF315E}"/>
          </ac:inkMkLst>
        </pc:inkChg>
      </pc:sldChg>
      <pc:sldChg chg="add">
        <pc:chgData name="Oliver Ittensohn" userId="3023792de2d3d2db" providerId="LiveId" clId="{C36C3E67-3557-C54E-A626-08356223B970}" dt="2019-10-12T14:05:02.804" v="0"/>
        <pc:sldMkLst>
          <pc:docMk/>
          <pc:sldMk cId="38017702" sldId="293"/>
        </pc:sldMkLst>
      </pc:sldChg>
      <pc:sldChg chg="modSp add">
        <pc:chgData name="Oliver Ittensohn" userId="3023792de2d3d2db" providerId="LiveId" clId="{C36C3E67-3557-C54E-A626-08356223B970}" dt="2019-10-13T07:54:07.555" v="122" actId="20577"/>
        <pc:sldMkLst>
          <pc:docMk/>
          <pc:sldMk cId="3598941342" sldId="307"/>
        </pc:sldMkLst>
        <pc:spChg chg="mod">
          <ac:chgData name="Oliver Ittensohn" userId="3023792de2d3d2db" providerId="LiveId" clId="{C36C3E67-3557-C54E-A626-08356223B970}" dt="2019-10-13T07:54:07.555" v="122" actId="20577"/>
          <ac:spMkLst>
            <pc:docMk/>
            <pc:sldMk cId="3598941342" sldId="307"/>
            <ac:spMk id="16" creationId="{4B7CC3D3-1C11-48B9-BBF0-7A94A14D473F}"/>
          </ac:spMkLst>
        </pc:spChg>
      </pc:sldChg>
      <pc:sldChg chg="modSp add">
        <pc:chgData name="Oliver Ittensohn" userId="3023792de2d3d2db" providerId="LiveId" clId="{C36C3E67-3557-C54E-A626-08356223B970}" dt="2019-10-13T07:55:41.941" v="166" actId="20577"/>
        <pc:sldMkLst>
          <pc:docMk/>
          <pc:sldMk cId="1891566474" sldId="309"/>
        </pc:sldMkLst>
        <pc:spChg chg="mod">
          <ac:chgData name="Oliver Ittensohn" userId="3023792de2d3d2db" providerId="LiveId" clId="{C36C3E67-3557-C54E-A626-08356223B970}" dt="2019-10-13T07:55:41.941" v="166" actId="20577"/>
          <ac:spMkLst>
            <pc:docMk/>
            <pc:sldMk cId="1891566474" sldId="309"/>
            <ac:spMk id="16" creationId="{4B7CC3D3-1C11-48B9-BBF0-7A94A14D473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03T05:51:23.335"/>
    </inkml:context>
    <inkml:brush xml:id="br0">
      <inkml:brushProperty name="width" value="0.1" units="cm"/>
      <inkml:brushProperty name="height" value="0.1" units="cm"/>
      <inkml:brushProperty name="color" value="#FFFFFF"/>
    </inkml:brush>
  </inkml:definitions>
  <inkml:trace contextRef="#ctx0" brushRef="#br0">530 484 920 0 0,'-1'-2'67'0'0,"-14"-9"-54"0"0,13 5 574 0 0,2 5 2462 0 0,-1 0 2214 0 0,-3-6-2128 0 0,3 6 3716 0 0,0 2-6729 0 0,0-1 1 0 0,0 0-1 0 0,0 0 1 0 0,0 0-1 0 0,0 1 1 0 0,0-1 0 0 0,0 0-1 0 0,0 1 1 0 0,0-1-1 0 0,1 1 1 0 0,-1-1-1 0 0,0 1 1 0 0,0-1-1 0 0,1 1 1 0 0,-1-1-1 0 0,0 1 1 0 0,0 0 0 0 0,0 0-123 0 0,-11 18 310 0 0,5-9 0 0 0,-9 15 62 0 0,-7 8 544 0 0,-12 26-916 0 0,-10 25 528 0 0,-4 6 352 0 0,-2 17-880 0 0,25-48 242 0 0,10-25-34 0 0,1 0-1 0 0,2 1 0 0 0,-2 12-207 0 0,7-17 162 0 0,2 0 0 0 0,1 0 0 0 0,1 1 0 0 0,0 30-162 0 0,4-49 33 0 0,1-1 0 0 0,0 0 0 0 0,1 1 0 0 0,0-1 0 0 0,1 0 0 0 0,0 0 0 0 0,1 0-33 0 0,-1-4 48 0 0,0 0 0 0 0,1 0 1 0 0,0 0-1 0 0,0 0 0 0 0,0 0 0 0 0,1-1 1 0 0,0 0-1 0 0,1 0 0 0 0,-1 0 0 0 0,5 2-48 0 0,-1 0 27 0 0,1-2-1 0 0,0 1 0 0 0,1-1 0 0 0,0-1 0 0 0,-1 0 1 0 0,1 0-1 0 0,1-1 0 0 0,-1-1 0 0 0,1 0 0 0 0,-1 0 0 0 0,1-1 1 0 0,0-1-1 0 0,9 1-26 0 0,11-2 54 0 0,0-1 1 0 0,0-1 0 0 0,-1-1-1 0 0,19-6-54 0 0,12-3-75 0 0,-1-2 1 0 0,-1-4-1 0 0,32-13 75 0 0,-64 19-149 0 0,-1-1 1 0 0,0-1-1 0 0,-1-1 0 0 0,21-17 149 0 0,-29 19-737 0 0,-1-1-1 0 0,-1-1 1 0 0,0-1-1 0 0,-1 0 1 0 0,-1-1-1 0 0,0 0 1 0 0,-1-3 737 0 0,9-14-5664 0 0,-3 6-1490 0 0</inkml:trace>
  <inkml:trace contextRef="#ctx0" brushRef="#br0" timeOffset="1">225 381 16903 0 0,'-8'-5'304'0'0,"6"3"-129"0"0,-1 1 0 0 0,1-1 0 0 0,0 1 0 0 0,0-1 0 0 0,0 0 0 0 0,0 0-1 0 0,-1-1-174 0 0,3-3 274 0 0,1 4-240 0 0,1 0 0 0 0,-1-1 1 0 0,1 1-1 0 0,0 0 1 0 0,0 0-1 0 0,0 0 0 0 0,0 1 1 0 0,1-1-1 0 0,-1 0 0 0 0,0 1 1 0 0,1-1-1 0 0,-1 1 0 0 0,1 0 1 0 0,0 0-35 0 0,6-4 305 0 0,17-9 1379 0 0,16-6-1684 0 0,5-2 852 0 0,32-14 1087 0 0,62-19-1939 0 0,-64 26 335 0 0,170-58 3 0 0,-241 84-341 0 0,99-32-888 0 0,-82 28 50 0 0,0 1 0 0 0,0 2 0 0 0,16-1 841 0 0,-21 5-5328 0 0,-4 3-1526 0 0</inkml:trace>
  <inkml:trace contextRef="#ctx0" brushRef="#br0" timeOffset="2">0 879 20815 0 0,'0'0'472'0'0,"0"0"68"0"0,3 1 34 0 0,6 1-449 0 0,0-1 0 0 0,0 1 0 0 0,0-2 0 0 0,0 1 0 0 0,0-1 0 0 0,8-1-125 0 0,13-2-13 0 0,14-5 13 0 0,41-14 399 0 0,-32 8-123 0 0,-1-1 0 0 0,5-5-276 0 0,100-43 57 0 0,-83 27-74 0 0,-1-3-1 0 0,21-17 18 0 0,83-45-637 0 0,-175 100 627 0 0,8-4-25 0 0,0 0 1 0 0,1 1-1 0 0,-1 0 0 0 0,1 0 1 0 0,10-1 34 0 0,-19 4-1 0 0,0 1 0 0 0,0-1 1 0 0,0 1-1 0 0,0 0 1 0 0,0 0-1 0 0,0 0 0 0 0,0 0 1 0 0,0 0-1 0 0,0 1 1 0 0,0-1-1 0 0,0 1 0 0 0,0-1 1 0 0,-1 1-1 0 0,1-1 1 0 0,0 1-1 0 0,0 0 0 0 0,0 0 1 0 0,-1 0-1 0 0,1 0 1 0 0,-1 0-1 0 0,1 1 1 0 0,-1-1-1 0 0,1 0 0 0 0,-1 1 1 0 0,1-1-1 0 0,-1 1 1 0 0,0-1-1 0 0,0 1 0 0 0,0 0 1 0 0,0-1-1 0 0,0 1 1 0 0,0 0-1 0 0,-1 0 0 0 0,1-1 1 0 0,0 1-1 0 0,-1 0 1 0 0,0 1 0 0 0,2 6 67 0 0,-1 0 1 0 0,-1 1-1 0 0,0-1 1 0 0,0 0-1 0 0,-1 1 1 0 0,0-1-1 0 0,-1 1 1 0 0,0-1-1 0 0,-1 1-67 0 0,-1 8 107 0 0,-4 14 277 0 0,-1-1-1 0 0,-3 5-383 0 0,-3 9 361 0 0,-21 59 263 0 0,-9 31-68 0 0,28-78-288 0 0,-11 22-268 0 0,19-54 66 0 0,2 0 0 0 0,0 1 0 0 0,1 0 0 0 0,0 16-66 0 0,2-23 42 0 0,2-12-36 0 0,1 0-1 0 0,0 0 1 0 0,0 0-1 0 0,1 1-5 0 0,0-6 1 0 0,0 0-1 0 0,0 0 1 0 0,0 0 0 0 0,1 0-1 0 0,-1 0 1 0 0,1 0-1 0 0,-1 0 1 0 0,1-1 0 0 0,0 1-1 0 0,-1 0 1 0 0,1 0 0 0 0,0-1-1 0 0,0 1 1 0 0,0 0 0 0 0,0-1-1 0 0,1 1 1 0 0,-1-1-1 0 0,1 1 1 0 0,0 0 1 0 0,0-1 0 0 0,-1 1-1 0 0,1-1 1 0 0,0 1 0 0 0,0-1-1 0 0,1 0 1 0 0,-1 0 0 0 0,0 0-1 0 0,0 0 1 0 0,0 0 0 0 0,1 0-1 0 0,-1-1 1 0 0,0 1 0 0 0,1-1-1 0 0,-1 0 1 0 0,1 0-1 0 0,-1 1 1 0 0,0-1 0 0 0,1-1-1 0 0,0 1-1 0 0,4-2 4 0 0,1 0 0 0 0,0 0 0 0 0,-1 0-1 0 0,0-1 1 0 0,7-4-4 0 0,-13 7 0 0 0,38-21 12 0 0,0-2 0 0 0,-2-2 1 0 0,-1-1-1 0 0,1-3-12 0 0,47-34 15 0 0,39-32-15 0 0,-64 46 0 0 0,7 1 0 0 0,-19 15 6 0 0,-14 8 20 0 0,1 3 0 0 0,1 1 0 0 0,21-9-26 0 0,-49 27 16 0 0,-3 1 5 0 0,1 0 1 0 0,-1 0 0 0 0,1 0 0 0 0,-1 1 0 0 0,1-1 0 0 0,0 1 0 0 0,3 0-22 0 0,-7 1 10 0 0,0 0 0 0 0,0 0 1 0 0,0 0-1 0 0,0 1 1 0 0,1-1-1 0 0,-1 0 1 0 0,0 0-1 0 0,0 1 1 0 0,0-1-1 0 0,0 1 1 0 0,0-1-1 0 0,0 1 1 0 0,0 0-1 0 0,0-1 0 0 0,0 1 1 0 0,0 0-1 0 0,0-1 1 0 0,0 1-1 0 0,0 0 1 0 0,-1 0-1 0 0,1 0 1 0 0,0 0-1 0 0,-1 0 1 0 0,1 0-1 0 0,-1 0 1 0 0,1 0-1 0 0,-1 0 0 0 0,1 0 1 0 0,-1 0-1 0 0,1 1 1 0 0,-1-1-1 0 0,0 0 1 0 0,0 0-1 0 0,0 1-10 0 0,2 8 57 0 0,-1 0 0 0 0,0 0 0 0 0,0 0 0 0 0,-1 0 0 0 0,0 1 0 0 0,-1-1 0 0 0,-1 0 0 0 0,0 1-57 0 0,-5 25 305 0 0,-9 21-305 0 0,9-32 71 0 0,-3 18 240 0 0,-2 27-311 0 0,5-25 114 0 0,7-43-112 0 0,-9 51 228 0 0,2 1-230 0 0,6-37 34 0 0,0 0-1 0 0,1-1 0 0 0,1 1 1 0 0,0-1-1 0 0,3 8-33 0 0,-3-15-40 0 0,2 5-671 0 0,0 0 1 0 0,0-1-1 0 0,1 1 0 0 0,1-1 1 0 0,3 7 710 0 0,-7-17-274 0 0,1 0 0 0 0,0 0 0 0 0,-1 0 0 0 0,1-1 1 0 0,0 1-1 0 0,1 0 0 0 0,-1-1 0 0 0,0 1 0 0 0,1-1 0 0 0,-1 0 0 0 0,1 0 1 0 0,0 0-1 0 0,-1 0 0 0 0,1 0 0 0 0,0-1 0 0 0,0 1 0 0 0,1-1 0 0 0,-1 0 1 0 0,0 0-1 0 0,0 0 0 0 0,0 0 0 0 0,1 0 0 0 0,-1-1 0 0 0,0 0 0 0 0,4 1 274 0 0,14-4-8127 0 0</inkml:trace>
  <inkml:trace contextRef="#ctx0" brushRef="#br0" timeOffset="3">2391 816 13824 0 0,'0'0'629'0'0,"0"0"-12"0"0,-4 4-367 0 0,2-3 17 0 0,1 0 1 0 0,0 0-1 0 0,-1 0 1 0 0,1 0 0 0 0,0 0-1 0 0,0 0 1 0 0,0 1 0 0 0,0-1-1 0 0,0 1 1 0 0,0-1 0 0 0,1 0-1 0 0,-1 1 1 0 0,0 0 0 0 0,1-1-1 0 0,-1 1 1 0 0,1 0-268 0 0,-4 30 5240 0 0,2-16-4653 0 0,-1 18 498 0 0,2 13-1085 0 0,0-14 219 0 0,-3 17-219 0 0,-11 87 10 0 0,12-101-10 0 0,1-17 0 0 0,0 0 0 0 0,-1-1 0 0 0,-3 9 0 0 0,-12 64-236 0 0,32-131-694 0 0,13-23 930 0 0,3-9-146 0 0,-10 21 139 0 0,2 1-1 0 0,2 2 1 0 0,2 0-1 0 0,3 2 0 0 0,1 1 1 0 0,2 1-1 0 0,2 2 1 0 0,2 1-1 0 0,11-7 8 0 0,-21 24 178 0 0,1 1-1 0 0,1 1 1 0 0,2 2-1 0 0,-1 0 1 0 0,2 2-1 0 0,1 2 1 0 0,31-13-178 0 0,-50 24 48 0 0,0 1 0 0 0,0 0-1 0 0,1 1 1 0 0,4-1-48 0 0,-15 3 6 0 0,0 1 1 0 0,0-1-1 0 0,0 1 0 0 0,0 0 0 0 0,0 0 1 0 0,0 0-1 0 0,0 0 0 0 0,0 1 0 0 0,0-1 1 0 0,0 1-1 0 0,0 0 0 0 0,0 0 0 0 0,0 0 0 0 0,0 0 1 0 0,-1 0-1 0 0,1 0 0 0 0,0 1 0 0 0,-1 0 1 0 0,1-1-1 0 0,-1 1 0 0 0,0 0 0 0 0,1 0 1 0 0,0 1-7 0 0,0 2 7 0 0,-1-1 0 0 0,1 1 0 0 0,-1 0 0 0 0,0 0 0 0 0,0 0 1 0 0,-1 0-1 0 0,1 0 0 0 0,-1 0 0 0 0,0 0 0 0 0,-1 0 0 0 0,1 1 1 0 0,-1-1-1 0 0,0 0 0 0 0,0 0 0 0 0,-1 0 0 0 0,1 1 1 0 0,-1-1-1 0 0,0 0 0 0 0,-1 0 0 0 0,0 2-7 0 0,-3 8-11 0 0,0 0 0 0 0,-2 0 1 0 0,0 0-1 0 0,0-1 0 0 0,-1 0 0 0 0,-2 1 11 0 0,-9 9-14 0 0,0 0-1 0 0,-2-2 1 0 0,0-1 0 0 0,-23 18 14 0 0,-7 7-3 0 0,-8 6 3 0 0,-13 11 0 0 0,34-27-10 0 0,17-16 31 0 0,0 0 1 0 0,-15 21-22 0 0,31-34 4 0 0,-1 0 1 0 0,2 0-1 0 0,-1 1 0 0 0,1 0 0 0 0,0 0 1 0 0,1 0-1 0 0,0 0 0 0 0,0 1 1 0 0,1-1-1 0 0,0 1 0 0 0,-1 5-4 0 0,3-10 23 0 0,0 1 0 0 0,-1-1 0 0 0,2 1 0 0 0,-1 0 0 0 0,1-1 0 0 0,-1 1 0 0 0,1-1 0 0 0,0 1 1 0 0,1-1-1 0 0,-1 1 0 0 0,1-1 0 0 0,0 0 0 0 0,0 0 0 0 0,0 0 0 0 0,1 0 0 0 0,-1 0 0 0 0,1 0 0 0 0,0-1 0 0 0,0 1 0 0 0,0-1 0 0 0,1 0 0 0 0,-1 0 0 0 0,3 2-23 0 0,9 5 113 0 0,1-1 1 0 0,-1 0-1 0 0,1 0 1 0 0,1-2-1 0 0,6 2-113 0 0,-18-7 14 0 0,35 12 57 0 0,1-1 0 0 0,0-3 0 0 0,0-1 0 0 0,21 1-71 0 0,122 11-1476 0 0,-168-20 255 0 0,0-1 0 0 0,1-1 1 0 0,-1 0-1 0 0,0-1 0 0 0,13-4 1221 0 0,10-6-2271 0 0</inkml:trace>
  <inkml:trace contextRef="#ctx0" brushRef="#br0" timeOffset="4">3655 1024 19895 0 0,'-10'4'271'0'0,"1"2"0"0"0,-1-1 0 0 0,1 1 0 0 0,0 1 0 0 0,0-1 0 0 0,1 2 0 0 0,0-1 0 0 0,-2 3-271 0 0,-1 3 349 0 0,0 1 1 0 0,1 0-1 0 0,1 1 1 0 0,-7 12-350 0 0,12-17 324 0 0,0 1 1 0 0,0 0-1 0 0,1 0 1 0 0,1 0-1 0 0,-1 0 1 0 0,2 1 0 0 0,-1 4-325 0 0,2-9 69 0 0,-1-1 0 0 0,2 0 0 0 0,-1 0 0 0 0,0 1 0 0 0,1-1 0 0 0,0 0 0 0 0,1 0 1 0 0,-1 1-1 0 0,1-1 0 0 0,0-1 0 0 0,1 1 0 0 0,-1 0 0 0 0,1 0 0 0 0,1-1 1 0 0,-1 0-1 0 0,3 4-69 0 0,0-2 29 0 0,-1-1 0 0 0,1 0 0 0 0,1 0 0 0 0,-1-1 0 0 0,1 0 1 0 0,-1 0-1 0 0,1-1 0 0 0,1 1 0 0 0,-1-2 0 0 0,1 1 0 0 0,-1-1 1 0 0,5 1-30 0 0,18 5 129 0 0,0-1 1 0 0,1-2 0 0 0,0-2 0 0 0,0 0 0 0 0,27-1-130 0 0,3-4 284 0 0,-1-2 1 0 0,33-8-285 0 0,-49 3-212 0 0,-1-2-1 0 0,0-2 1 0 0,30-14 212 0 0,-52 18-710 0 0,-1-2 0 0 0,0 0 1 0 0,0-1-1 0 0,-1 0 0 0 0,-1-2 0 0 0,3-3 710 0 0,7-7-2152 0 0</inkml:trace>
  <inkml:trace contextRef="#ctx0" brushRef="#br0" timeOffset="5">3795 495 8752 0 0,'8'0'909'0'0,"120"-31"9305"0"0,-12 1-5620 0 0,55-25-2830 0 0,-16 4-1290 0 0,-3 7-615 0 0,-52 17-2986 0 0,-63 18-5384 0 0</inkml:trace>
  <inkml:trace contextRef="#ctx0" brushRef="#br0" timeOffset="6">3659 944 14744 0 0,'-1'2'90'0'0,"1"-1"0"0"0,-1 1 1 0 0,1 0-1 0 0,0 0 0 0 0,0 0 1 0 0,0 0-1 0 0,0 0 0 0 0,0 0 1 0 0,0-1-1 0 0,0 1 0 0 0,1 0 1 0 0,-1 0-1 0 0,1 0 0 0 0,-1-1 1 0 0,1 1-1 0 0,0 0 0 0 0,0 0 1 0 0,-1-1-1 0 0,1 1 0 0 0,0-1 1 0 0,1 1-1 0 0,-1-1 0 0 0,0 1 1 0 0,1 0-91 0 0,2 2 542 0 0,0 0 0 0 0,0 0 0 0 0,0-1 1 0 0,1 1-1 0 0,-1-1 0 0 0,1 0 0 0 0,4 2-542 0 0,0-2 559 0 0,0 0-1 0 0,-1 0 1 0 0,1 0-1 0 0,0-1 0 0 0,0-1 1 0 0,1 0-1 0 0,-1 0 1 0 0,0 0-1 0 0,0-1 1 0 0,6-1-559 0 0,17-2 442 0 0,1-2 1 0 0,11-4-443 0 0,-27 5 205 0 0,105-25 778 0 0,8-9-983 0 0,53-14 282 0 0,-64 21-2191 0 0,-72 15-7638 0 0</inkml:trace>
  <inkml:trace contextRef="#ctx0" brushRef="#br0" timeOffset="7">3722 663 920 0 0,'6'-8'2389'0'0,"-4"5"-2014"0"0,0-1-1 0 0,-1 0 1 0 0,1 0-1 0 0,0 1 1 0 0,-1-1-1 0 0,0 0 0 0 0,0 0-374 0 0,-1 3-103 0 0,0 0-1 0 0,1 0 0 0 0,-1 0 1 0 0,0 0-1 0 0,0 0 0 0 0,1 0 1 0 0,-1 0-1 0 0,1 1 0 0 0,-1-1 1 0 0,1 0-1 0 0,-1 0 0 0 0,1 1 1 0 0,-1-1-1 0 0,2 0 104 0 0,-2 0-154 0 0,1 0 0 0 0,0 0-1 0 0,-1 1 1 0 0,1-1 0 0 0,-1 0 0 0 0,1 0 0 0 0,-1 1 0 0 0,1-1 0 0 0,-1 0 0 0 0,0 0 0 0 0,1 0-1 0 0,-1 0 1 0 0,0 0 0 0 0,0 0 154 0 0,0-5-266 0 0,0 5 2911 0 0,0 1-2985 0 0</inkml:trace>
  <inkml:trace contextRef="#ctx0" brushRef="#br0" timeOffset="8">3732 595 1376 0 0,'0'0'373'0'0,"0"0"1030"0"0,0 0 448 0 0,0 0 92 0 0,0 0-81 0 0,0 0-436 0 0,0 0-194 0 0,0 0-42 0 0,0 0-44 0 0,0 0-155 0 0,0 0-67 0 0,2 1-18 0 0,-1-1-796 0 0,0 1 0 0 0,0-1 0 0 0,0 1-1 0 0,-1-1 1 0 0,1 1 0 0 0,0-1 0 0 0,0 1-1 0 0,0 0 1 0 0,-1-1 0 0 0,1 1 0 0 0,0 0-1 0 0,-1-1 1 0 0,1 1 0 0 0,-1 0-1 0 0,1 0 1 0 0,-1 0 0 0 0,1 0 0 0 0,-1 0-1 0 0,1 0 1 0 0,-1 0 0 0 0,0 0-110 0 0,1 2 147 0 0,-1 0 1 0 0,1 0-1 0 0,-1 0 0 0 0,0 0 0 0 0,0 0 1 0 0,0 0-1 0 0,-1 0 0 0 0,1 0-147 0 0,-3 10 423 0 0,-1 0-1 0 0,1-1 0 0 0,-4 7-422 0 0,6-18 74 0 0,-17 38 612 0 0,-1-1 1 0 0,-1-1-1 0 0,-26 34-686 0 0,-3 7 321 0 0,16-28-216 0 0,17-27-40 0 0,1 1 0 0 0,2 1 0 0 0,-9 20-65 0 0,2-2-1015 0 0,11-24-1807 0 0,1 1-1 0 0,-2 6 2823 0 0,-2 10-7507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2T14:07:39.426"/>
    </inkml:context>
    <inkml:brush xml:id="br0">
      <inkml:brushProperty name="width" value="0.1" units="cm"/>
      <inkml:brushProperty name="height" value="0.1" units="cm"/>
      <inkml:brushProperty name="color" value="#FFFFFF"/>
    </inkml:brush>
  </inkml:definitions>
  <inkml:trace contextRef="#ctx0" brushRef="#br0">8520 2165 12176 0 0,'1'-1'561'0'0,"2"-7"-398"0"0,2 2-1 0 0,1 0 1 0 0,-2 0 0 0 0,2 0 0 0 0,0 0-1 0 0,3-1-162 0 0,42-31 741 0 0,-6 4-459 0 0,-15 8-452 0 0,-1-2 1 0 0,-3 0 0 0 0,0-2 0 0 0,-2 0 0 0 0,0-2 0 0 0,-2-2 169 0 0,35-62-823 0 0,21-53 823 0 0,-18 32 106 0 0,49-100 316 0 0,-69 121-162 0 0,40-85 212 0 0,6-9-25 0 0,-50 102-314 0 0,57-146 61 0 0,-54 118 4 0 0,13-68-198 0 0,-47 170 27 0 0,-4 7 24 0 0,1-2-1 0 0,1 1 1 0 0,-3-1 0 0 0,1-6-51 0 0,-1 3 137 0 0,2 9-44 0 0,-2-1 0 0 0,0 1 0 0 0,0-2 0 0 0,0 2 0 0 0,-2-1 0 0 0,2 1 0 0 0,-1-2 0 0 0,1 2 0 0 0,-2 0 1 0 0,1-1-94 0 0,-4 16 91 0 0,-2 24-18 0 0,-1 0 0 0 0,-1 34-73 0 0,5-28 10 0 0,-5 70 50 0 0,-3 29 65 0 0,6 68-125 0 0,15 140 19 0 0,4-170-140 0 0,29 134 121 0 0,-27-237-710 0 0,3-1 0 0 0,2 0 0 0 0,10 12 710 0 0,-9-32-964 0 0</inkml:trace>
  <inkml:trace contextRef="#ctx0" brushRef="#br0" timeOffset="1">0 2319 10136 0 0,'0'-1'111'0'0,"0"-2"-1"0"0,0 0 1 0 0,1 1 0 0 0,-1-1 0 0 0,2 0 0 0 0,-2 2 0 0 0,1-2 0 0 0,1 1 0 0 0,-2-1 0 0 0,1 0-111 0 0,16-21-42 0 0,-10 14 177 0 0,37-58 2047 0 0,70-102-742 0 0,-79 113-1607 0 0,7-18 167 0 0,30-61-497 0 0,-28 51 325 0 0,152-343-121 0 0,-120 250 286 0 0,-30 67 83 0 0,29-60 153 0 0,-14 41 98 0 0,16-30 129 0 0,-61 129-360 0 0,-4 4-13 0 0,3 1 0 0 0,0 0-83 0 0,-13 23 15 0 0,-1 1-1 0 0,2-1 0 0 0,-2 0 1 0 0,2 2-1 0 0,-1-1 0 0 0,1-1 1 0 0,-2 2-1 0 0,2-1-14 0 0,-3 1 1 0 0,0 1-1 0 0,2 0 1 0 0,-2 0 0 0 0,1-2-1 0 0,-1 2 1 0 0,0 0-1 0 0,0 0 1 0 0,2 0 0 0 0,-2 0-1 0 0,1 0 1 0 0,-1 0 0 0 0,0 0-1 0 0,2 0 1 0 0,-2 0 0 0 0,1 0-1 0 0,-1 0 1 0 0,0 0 0 0 0,2 0-1 0 0,-2 0 1 0 0,1 0 0 0 0,-1 0-1 0 0,0 0 1 0 0,2 0 0 0 0,-2 0-1 0 0,1 0 1 0 0,-1 0-1 0 0,0 2 1 0 0,2-2 0 0 0,-2 0-1 0 0,0 0 1 0 0,1 1 0 0 0,-1-1-1 0 0,0 0 1 0 0,0 0 0 0 0,2 2-1 0 0,-2-2 1 0 0,0 0 0 0 0,1 1-1 0 0,-1-1 1 0 0,0 0 0 0 0,0 2-1 0 0,0-2 1 0 0,0 1-1 0 0,6 11-52 0 0,-1 0-1 0 0,-1 0 1 0 0,1 1 0 0 0,-2-1-1 0 0,0 2 1 0 0,-2 2 52 0 0,4 7-33 0 0,10 43 76 0 0,-9-27-15 0 0,64 327 1497 0 0,-38-239-1060 0 0,12 56 391 0 0,90 339-1814 0 0,-119-440-1479 0 0,-10-40 57 0 0,1-7-2252 0 0</inkml:trace>
  <inkml:trace contextRef="#ctx0" brushRef="#br0" timeOffset="2">584 1596 1840 0 0,'0'0'160'0'0,"0"-6"-160"0"0,4 0 0 0 0,-1-1 0 0 0,3 4 3272 0 0,6-3 624 0 0,0 4 120 0 0,3-1 23 0 0,10-2-3255 0 0,-1-3-656 0 0,5 2-128 0 0,5-1 0 0 0,2-5-616 0 0,7 3-104 0 0,1 1-15 0 0,1-2-3649 0 0,-2-1-736 0 0</inkml:trace>
  <inkml:trace contextRef="#ctx0" brushRef="#br0" timeOffset="3">1764 1091 9216 0 0,'0'-2'706'0'0,"-6"-1"-740"0"0,1 2 2748 0 0,7 7-1346 0 0,10 19-1292 0 0,-6-14-87 0 0,-2-2 0 0 0,5 12 11 0 0,2 16-81 0 0,-1 12 81 0 0,2 7-81 0 0,6 23-180 0 0,-10-36 116 0 0,11 70 61 0 0,-5-33 270 0 0,11 65 176 0 0,-10-71 12 0 0,11 19-374 0 0,-23-80 19 0 0,1 3-10 0 0,0-1 0 0 0,5 8-9 0 0,-6-17-4 0 0,0 0 1 0 0,0 0-1 0 0,2 0 1 0 0,-1 0-1 0 0,-1 0 1 0 0,2 0-1 0 0,1 0 4 0 0,-5-5-23 0 0,1 1 0 0 0,-1-1 0 0 0,1 1 0 0 0,1-1 0 0 0,-2 1-1 0 0,1-1 1 0 0,1-1 0 0 0,-2 2 0 0 0,2-1 0 0 0,-1-1 0 0 0,1 0-1 0 0,-2 2 1 0 0,2-2 0 0 0,-1 1 0 0 0,1-1 23 0 0,0 0-39 0 0,1 0-1 0 0,-1 0 1 0 0,0 0 0 0 0,0 0 0 0 0,0-1-1 0 0,0 1 1 0 0,0-2 0 0 0,0 2-1 0 0,0-1 1 0 0,2-1 39 0 0,4-4-72 0 0,0 2 1 0 0,0-2-1 0 0,0 0 0 0 0,-2 0 0 0 0,1 0 1 0 0,4-6 71 0 0,-5 4-26 0 0,-1 2 1 0 0,0-3 0 0 0,0 2 0 0 0,4-10 25 0 0,4-3-62 0 0,11-19-118 0 0,-2 0-1 0 0,13-27 181 0 0,30-88-20 0 0,-1-17-156 0 0,-50 128 156 0 0,11-27 24 0 0,-16 37 232 0 0,4 1-1 0 0,5-10-235 0 0,-5 12 114 0 0,-13 29-103 0 0,-1 1 3 0 0,0-2 0 0 0,0 2 0 0 0,0-1 0 0 0,2 1 0 0 0,-2 0 0 0 0,0-2 0 0 0,0 1 0 0 0,1 1 0 0 0,-1 0 0 0 0,0-2 0 0 0,2 2 0 0 0,-2-1 0 0 0,0 1 0 0 0,1 0 0 0 0,-1 0 0 0 0,2-2 0 0 0,-2 2 0 0 0,0 0 0 0 0,1-1 0 0 0,-1 1 0 0 0,2 0 0 0 0,-1 0-14 0 0,5 0 133 0 0,-6 0-131 0 0,2 1 0 0 0,-1 1 0 0 0,-1-2 1 0 0,2 0-1 0 0,-1 1 0 0 0,-1 1 0 0 0,2-2 0 0 0,-1 1 0 0 0,-1 1 1 0 0,0-2-1 0 0,2 1 0 0 0,-2-1 0 0 0,1 2 0 0 0,-1-1-2 0 0,8 20 31 0 0,-7-15-5 0 0,3 11 7 0 0,1 1 0 0 0,-2 4-33 0 0,3 13 82 0 0,10 66 124 0 0,-4-18 28 0 0,3-1-7 0 0,-1-3 147 0 0,7 23-374 0 0,-14-75 11 0 0,22 94-19 0 0,-28-112-65 0 0,11 51-11 0 0,-9-48-251 0 0,0 0 1 0 0,2-2-1 0 0,-1 1 1 0 0,2 2 334 0 0,3 4-1125 0 0</inkml:trace>
  <inkml:trace contextRef="#ctx0" brushRef="#br0" timeOffset="4">3414 0 9216 0 0,'0'0'56'0'0,"-28"9"938"0"0,-8 3-994 0 0,27-8 375 0 0,1-1 0 0 0,-1 2 1 0 0,2-1-1 0 0,-2 2 1 0 0,2 0-1 0 0,-2 0-375 0 0,-3 6 433 0 0,-2 0 0 0 0,2 2 0 0 0,2-1 0 0 0,-1 1 0 0 0,1-1 0 0 0,1 2 0 0 0,0 0 0 0 0,-3 9-433 0 0,-5 16 49 0 0,-1 2 0 0 0,-4 32-49 0 0,4-12-32 0 0,3 3 0 0 0,3-2 0 0 0,-1 50 32 0 0,4 20-174 0 0,6 2 1 0 0,7 27 173 0 0,13 34 267 0 0,11 34-267 0 0,39 229 92 0 0,-11-135 240 0 0,29 120-1022 0 0,-73-381-3936 0 0,-5-38-114 0 0</inkml:trace>
  <inkml:trace contextRef="#ctx0" brushRef="#br0" timeOffset="5">3046 1092 14744 0 0,'0'0'1312'0'0,"0"0"-1056"0"0,0 0-256 0 0,0 0 0 0 0,9 3 407 0 0,2 0 25 0 0,7-3 8 0 0,0 6 0 0 0,7-3-376 0 0,5 2-64 0 0,0 4 0 0 0,4-5-64 0 0,4 5-920 0 0,-1-4-175 0 0,2 1-41 0 0</inkml:trace>
  <inkml:trace contextRef="#ctx0" brushRef="#br0" timeOffset="6">4409 1396 13824 0 0,'-6'-8'618'0'0,"0"2"0"0"0,2-3 0 0 0,-4-1-618 0 0,7 6 211 0 0,-2 1-1 0 0,1-2 0 0 0,1 1 0 0 0,-1-1 0 0 0,1 2 0 0 0,-1-3 0 0 0,2 3 0 0 0,-1-3-210 0 0,-10-102-228 0 0,11 99-408 0 0,-3 0-1 0 0,2 0 1 0 0,-1 0-1 0 0,-1 0 1 0 0,0 1-1 0 0,0-1 1 0 0,-4-6 636 0 0,4 9-253 0 0,0 0 1 0 0,-2 0 0 0 0,1 1 0 0 0,1-1 0 0 0,-2 0 0 0 0,1 2 0 0 0,-1-1 0 0 0,-1 1 0 0 0,2-1-1 0 0,-2 1 1 0 0,-1-1 252 0 0,-2-1-135 0 0,-2 0-1 0 0,1 2 1 0 0,-2-2-1 0 0,1 3 0 0 0,1-2 1 0 0,-2 2-1 0 0,0 0 136 0 0,-9 0 932 0 0,-2 0 1 0 0,-14 0-933 0 0,28 3 279 0 0,1 0 1 0 0,-1 2 0 0 0,2-2 0 0 0,-2 1-1 0 0,2 1 1 0 0,-1 1 0 0 0,1-2 0 0 0,-8 5-280 0 0,6-1 130 0 0,0-1 1 0 0,0 1 0 0 0,0 1 0 0 0,1 0 0 0 0,-1 0 0 0 0,2 0 0 0 0,-1 1 0 0 0,-2 5-131 0 0,1-1 5 0 0,0-1 0 0 0,1 2 0 0 0,1-1 1 0 0,-1 1-1 0 0,2 1 0 0 0,0 0-5 0 0,-5 13-151 0 0,0 2 0 0 0,2-1 0 0 0,0 2 1 0 0,2-2-1 0 0,-1 6 151 0 0,4 2-148 0 0,-1 3 1 0 0,4-1 0 0 0,1 1-1 0 0,1-2 1 0 0,2 1 0 0 0,2 0 147 0 0,-4-22 64 0 0,4 0 0 0 0,-1 0 0 0 0,-1-1 1 0 0,3-1-1 0 0,0 4-64 0 0,-3-11 43 0 0,0 0 1 0 0,0-2-1 0 0,2 2 1 0 0,-2-1-1 0 0,1 1 0 0 0,0-2 1 0 0,-1 1-1 0 0,2-1 1 0 0,-1 0-1 0 0,2 1 0 0 0,-1-1 1 0 0,1-1-1 0 0,-2 0 1 0 0,2 0-1 0 0,0 0 0 0 0,0 0 1 0 0,0 0-1 0 0,0-1 1 0 0,0 1-1 0 0,0-2 0 0 0,0 1 1 0 0,0-2-1 0 0,0 1 1 0 0,2-1-1 0 0,-2 2 0 0 0,0-2 1 0 0,6-2-44 0 0,7 1 27 0 0,1-2 0 0 0,-1 0 0 0 0,0-2 0 0 0,-1 1 0 0 0,2-2 1 0 0,2-2-28 0 0,-14 5 3 0 0,10-4 25 0 0,1-2 0 0 0,-1 0 1 0 0,5-3-29 0 0,13-13 78 0 0,-4-1 0 0 0,1-1 1 0 0,-3-1-1 0 0,2-2 1 0 0,5-12-79 0 0,-7 5 332 0 0,-2-2 1 0 0,10-18-333 0 0,-34 49 52 0 0,-1 2-1 0 0,0 0 1 0 0,2-1 0 0 0,-4-1-1 0 0,2 2 1 0 0,-1-1 0 0 0,-1 0-1 0 0,1-1 1 0 0,-1 1 0 0 0,1-1-1 0 0,-2 1 1 0 0,0-1-52 0 0,0 7 4 0 0,0 1-1 0 0,0-2 1 0 0,0 2-1 0 0,0-1 1 0 0,-2 1 0 0 0,2-2-1 0 0,0 2 1 0 0,0 0 0 0 0,0-1-1 0 0,-1 1 1 0 0,1 0 0 0 0,0-2-1 0 0,-2 2 1 0 0,2 0 0 0 0,0-1-1 0 0,-1 1 1 0 0,1 0 0 0 0,0 0-1 0 0,-2-2 1 0 0,2 2 0 0 0,-1 0-1 0 0,1 0 1 0 0,0-1 0 0 0,-2 1-4 0 0,1 0 3 0 0,1 0-1 0 0,0 0 0 0 0,0 0 1 0 0,0 0-1 0 0,0 0 0 0 0,0 0 1 0 0,0 0-1 0 0,0 0 0 0 0,0 0 1 0 0,0 0-1 0 0,-2 0 1 0 0,2 0-1 0 0,0 0 0 0 0,0 0 1 0 0,0 0-1 0 0,0 0 0 0 0,0 0 1 0 0,0 0-1 0 0,-1 0 1 0 0,1 0-1 0 0,0 0 0 0 0,0 0 1 0 0,0 0-1 0 0,0 0 0 0 0,0 0 1 0 0,0 0-1 0 0,0 0 1 0 0,0 0-3 0 0,-5 3 0 0 0,2-2 0 0 0,0 2 0 0 0,0 0 0 0 0,0 0 0 0 0,0 0 0 0 0,0 0 0 0 0,0 0 0 0 0,2 2 0 0 0,-2-2 1 0 0,0 3-1 0 0,-3 6-56 0 0,0 1 1 0 0,-2 6 55 0 0,5-8-33 0 0,0-1 1 0 0,0 1-1 0 0,0-1 0 0 0,2 5 33 0 0,-4 45-120 0 0,4-40 71 0 0,1 17-31 0 0,0 2 0 0 0,4 9 80 0 0,11 79-140 0 0,-12-102 124 0 0,12 59 6 0 0,18 52 10 0 0,-16-65 0 0 0,5 11 0 0 0,17 33 0 0 0,-10-22-131 0 0,-15-42 7 0 0,36 124-165 0 0,-34-123 251 0 0,-2 2 1 0 0,-2 1 0 0 0,-3 7 37 0 0,-8-53 37 0 0,-1 0 0 0 0,2 0 1 0 0,-2 0-1 0 0,-2 0 1 0 0,1-2-1 0 0,1 2 1 0 0,-3 0-1 0 0,1 2-37 0 0,1-8 18 0 0,1 0-1 0 0,-2 0 0 0 0,1 0 1 0 0,-1 0-1 0 0,1-1 0 0 0,-1 3 1 0 0,1-4-1 0 0,-2 2 0 0 0,1 0 1 0 0,-1 0-1 0 0,2 0 0 0 0,-2-1 1 0 0,0 1-1 0 0,1-2 0 0 0,-1 2 1 0 0,0-1-1 0 0,0-1 0 0 0,0 2 1 0 0,0-1-1 0 0,0-2 1 0 0,0 1-1 0 0,-1 1-17 0 0,-5 1 85 0 0,1-2 0 0 0,1 1 0 0 0,-2-2 0 0 0,0 1 0 0 0,2-1 0 0 0,-2 0 0 0 0,1-1 0 0 0,-1 1 0 0 0,-3-3-85 0 0,-15-2 390 0 0,0-1 0 0 0,-4-4-390 0 0,1-1 898 0 0,-24-12-898 0 0,14 5 227 0 0,-14-8 37 0 0,-31-20-264 0 0,32 16 136 0 0,25 15-100 0 0,1 0 0 0 0,-11-12-36 0 0,-14-13 54 0 0,31 25-164 0 0,2-2 1 0 0,-1 1-1 0 0,-4-8 110 0 0,3 3-369 0 0,12 12-175 0 0,2-2-1 0 0,-2 2 0 0 0,3-1 0 0 0,-2-1 0 0 0,1 1 0 0 0,1-3 545 0 0,-3-5-1950 0 0</inkml:trace>
  <inkml:trace contextRef="#ctx0" brushRef="#br0" timeOffset="7">5669 1314 10592 0 0,'-42'-29'1267'0'0,"24"16"196"0"0,-9-5-1463 0 0,-46-27 2226 0 0,61 39-2163 0 0,0 0 1 0 0,-9-3-64 0 0,5 1-395 0 0,-4 2-293 0 0,1 1 0 0 0,-1 0 0 0 0,1 1 0 0 0,-1 1 0 0 0,-5 0 688 0 0,5 1-248 0 0,1 2 0 0 0,-1 0 0 0 0,1 2 1 0 0,0-1-1 0 0,-1 2 0 0 0,-2 2 248 0 0,-4 1 336 0 0,1 1-1 0 0,-1 0 1 0 0,1 4 0 0 0,-5 1-336 0 0,9-2 140 0 0,2 1 0 0 0,1 1 0 0 0,-2 1 0 0 0,2 1 0 0 0,0 1 1 0 0,2 0-1 0 0,1 0 0 0 0,-2 1 0 0 0,-8 16-140 0 0,15-19 11 0 0,1 2 0 0 0,0 0 0 0 0,0 0 0 0 0,1 1 0 0 0,2-1 0 0 0,-1 2 0 0 0,2-1 0 0 0,-2 8-11 0 0,1 8-61 0 0,0-1 0 0 0,1-1-1 0 0,2 1 1 0 0,2 7 61 0 0,-1-19-77 0 0,2 2 0 0 0,2-1 0 0 0,-1-1 0 0 0,4 9 77 0 0,-4-22-8 0 0,1 2-1 0 0,-1-2 1 0 0,1 0 0 0 0,1 0-1 0 0,-2 0 1 0 0,2 0 0 0 0,0 0 0 0 0,2 0-1 0 0,-2-2 1 0 0,1 2 0 0 0,-1 0-1 0 0,2-1 1 0 0,-1-1 0 0 0,1 1 0 0 0,1-1 8 0 0,0 1 15 0 0,0-2 0 0 0,0 1 0 0 0,0-1 1 0 0,0-1-1 0 0,1 1 0 0 0,-1 0 0 0 0,1-2 1 0 0,-1 1-1 0 0,2-1 0 0 0,-2 1 0 0 0,1-2 0 0 0,1 0 1 0 0,-2 0-1 0 0,7 0-15 0 0,7-3 15 0 0,-2 0 0 0 0,1 0 0 0 0,1-2 0 0 0,-2-1 0 0 0,4-1-15 0 0,0-2-3 0 0,1 0 1 0 0,-2-2 0 0 0,0-1 0 0 0,0-1 0 0 0,-2-1-1 0 0,11-8 3 0 0,33-32-170 0 0,48-57 170 0 0,-72 71 170 0 0,-4-3 0 0 0,6-10-170 0 0,-23 29 253 0 0,-8 11 74 0 0,1-2 1 0 0,-1 0-328 0 0,-2 1 232 0 0,16-27 239 0 0,-21 35-398 0 0,-2 0 0 0 0,1 0 0 0 0,1 0 0 0 0,-2 0 0 0 0,1 0 0 0 0,-1-2-73 0 0,1 1 72 0 0,-1-14 154 0 0,-1 21-197 0 0,2-2 0 0 0,-2 2-1 0 0,0-1 1 0 0,-2 1 0 0 0,2-2 0 0 0,0 2 0 0 0,0-1 0 0 0,0 1-1 0 0,0-2 1 0 0,0 2 0 0 0,-1-1 0 0 0,1 1 0 0 0,0-2 0 0 0,0 2-1 0 0,0-1 1 0 0,-2 1 0 0 0,2-2 0 0 0,-1 2 0 0 0,1-1 0 0 0,0 1-29 0 0,-2 0 9 0 0,2 0 0 0 0,-1 0 0 0 0,1 0 0 0 0,0 0 0 0 0,0 0 0 0 0,-2 0 0 0 0,2 0 0 0 0,0 0 0 0 0,-1 0 0 0 0,1 0 0 0 0,0 0 0 0 0,0 0 0 0 0,-2 0 0 0 0,2 1 0 0 0,-1-1 0 0 0,1 0 0 0 0,0 0 1 0 0,0 0-1 0 0,-2 2-9 0 0,2-2 12 0 0,-1 1-16 0 0,-1 1 0 0 0,1-1 1 0 0,-2 1-1 0 0,1-1 1 0 0,1 1-1 0 0,1-1 1 0 0,-2 1-1 0 0,1 1 0 0 0,-1-2 1 0 0,1 2 3 0 0,-10 21-124 0 0,4-9 105 0 0,4-7 12 0 0,1-1 1 0 0,-1 1 0 0 0,2-1-1 0 0,-1 0 1 0 0,1-1 0 0 0,1 3-1 0 0,-2-1 1 0 0,2 1 6 0 0,0 6-2 0 0,-1 22 11 0 0,2 2 1 0 0,2 0 0 0 0,2 3-10 0 0,2 21 147 0 0,-4-36-199 0 0,2-3 0 0 0,-1 1 52 0 0,8 33-328 0 0,-6-22-698 0 0,2 2 0 0 0,2-2 0 0 0,1 1 1026 0 0,1-10-1174 0 0,-9-24 946 0 0,3 9-476 0 0</inkml:trace>
  <inkml:trace contextRef="#ctx0" brushRef="#br0" timeOffset="8">5934 440 16208 0 0,'0'0'44'0'0,"0"0"0"0"0,0 0 0 0 0,0 0 0 0 0,0 0 0 0 0,0 1 0 0 0,0-1 0 0 0,0 0 0 0 0,0 0 0 0 0,0 0 0 0 0,-2 0 1 0 0,2 0-1 0 0,0 0 0 0 0,0 0 0 0 0,0 0 0 0 0,0 0 0 0 0,0 0 0 0 0,0 0 0 0 0,0 0 0 0 0,0 0 0 0 0,0 0 0 0 0,0 0 1 0 0,0 0-1 0 0,0 0 0 0 0,0 0 0 0 0,0 0 0 0 0,0 0 0 0 0,0 0 0 0 0,0 0 0 0 0,0 0 0 0 0,0 0 0 0 0,0 0 1 0 0,0 0-1 0 0,0 0 0 0 0,0 0 0 0 0,0 0 0 0 0,0 0 0 0 0,0 0 0 0 0,0 0 0 0 0,0 0 0 0 0,0 0 0 0 0,-1 0 0 0 0,1 0 1 0 0,0 0-45 0 0,1 12-164 0 0,1 0 215 0 0,10 93-416 0 0,-5 58-1489 0 0,-5-100 992 0 0,-11 351-1366 0 0,3-330 2475 0 0,0 57 496 0 0,1 8 739 0 0,2-113-1170 0 0,5-10-41 0 0,-1 1-1 0 0,1-2 0 0 0,1 1 0 0 0,1-1-270 0 0,-2-16 114 0 0,1 0 0 0 0,0 0-1 0 0,1 9-113 0 0,-2-17 9 0 0,-1 2 0 0 0,1 0 0 0 0,-2-1 0 0 0,1 1 1 0 0,1 0-1 0 0,1-2 0 0 0,-3 2 0 0 0,3-1 0 0 0,-2-1 0 0 0,1 2 0 0 0,1-1 0 0 0,-2-1 0 0 0,2 1 0 0 0,2 1-9 0 0,-4-2-1 0 0,-1-1 0 0 0,2 0-1 0 0,-1 0 1 0 0,-1 0-1 0 0,2 2 1 0 0,-1-2-1 0 0,1 0 1 0 0,-1 0-1 0 0,-1 0 1 0 0,2 0-1 0 0,-1 0 1 0 0,-1 0-1 0 0,2 0 1 0 0,-1-2-1 0 0,1 2 1 0 0,-1 0-1 0 0,-1 0 1 0 0,2 0-1 0 0,-1-1 1 0 0,-1 1 0 0 0,2-2-1 0 0,-1 2 1 0 0,-1 0-1 0 0,2-1 1 0 0,-1 1-1 0 0,-1-2 1 0 0,2 2-1 0 0,-2-1 1 0 0,1-1-1 0 0,-1 1 2 0 0,6-4-23 0 0,-1-1 1 0 0,-2 0-1 0 0,1 0 0 0 0,2-4 23 0 0,-2 1-13 0 0,61-115-172 0 0,-11 13-97 0 0,-20 50 105 0 0,11-20-54 0 0,24-31 231 0 0,-51 88-26 0 0,1 0 1 0 0,2 1 0 0 0,11-8 25 0 0,-28 25-56 0 0,2 0 1 0 0,0 2 0 0 0,2-1 0 0 0,-2 1 0 0 0,-1-1 0 0 0,3 1-1 0 0,-1 1 1 0 0,1 0 0 0 0,2-2 55 0 0,-7 4-95 0 0,0 1 0 0 0,2-2 0 0 0,-2 2 0 0 0,0-1 0 0 0,0 1 0 0 0,1 0 0 0 0,-1 0 0 0 0,0 0-1 0 0,0 0 1 0 0,2 0 0 0 0,-2 1 0 0 0,0-1 0 0 0,1 2 0 0 0,-1-2 0 0 0,0 1 0 0 0,0 1 0 0 0,0-1 0 0 0,0 1 0 0 0,0-1 0 0 0,0 1 0 0 0,0 1 0 0 0,2 0 95 0 0,-1 0-178 0 0,1 1 1 0 0,-1-1 0 0 0,1 2 0 0 0,-2-1 0 0 0,1 0 0 0 0,-1 1 0 0 0,2-1-1 0 0,-2 1 1 0 0,0 1 0 0 0,-2 0 0 0 0,2-2 0 0 0,0 2 0 0 0,-1-1 0 0 0,1 4 177 0 0,19 81-1410 0 0,-19-71 1042 0 0,0 2 1 0 0,-1 0 0 0 0,-1 9 367 0 0,-1 0 32 0 0,0 16 530 0 0,-4 30-562 0 0,-1-28 926 0 0,-2-1 0 0 0,-8 28-926 0 0,6-44 571 0 0,0-1 1 0 0,-3 1-1 0 0,-14 28-571 0 0,1-13 1258 0 0,-17 24-1258 0 0,27-49 103 0 0,1-1 0 0 0,-2-1 0 0 0,0 1 0 0 0,-8 4-103 0 0,3-6 208 0 0,0 0 0 0 0,-2-1-1 0 0,-5 3-207 0 0,13-11 143 0 0,1-2 0 0 0,-1 1 0 0 0,1-1 0 0 0,-1-1 0 0 0,0-1 1 0 0,-5 1-144 0 0,-4 0 125 0 0,2-2 0 0 0,-2-1 1 0 0,0 0-1 0 0,0-1 0 0 0,0-2 1 0 0,0 0-1 0 0,-3-2-125 0 0,-3-2 177 0 0,-6-1-177 0 0,24 2-13 0 0,2 0 0 0 0,-2 0 0 0 0,1 0 0 0 0,-5-4 13 0 0,4 1-258 0 0,-1 0 0 0 0,-10-8 258 0 0,19 11-177 0 0,-1 0-1 0 0,2 0 1 0 0,-1-1-1 0 0,1 1 1 0 0,-2 0-1 0 0,2-2 1 0 0,0 1-1 0 0,0 1 1 0 0,-1-5 177 0 0,-4-5-1340 0 0,-1 3-305 0 0</inkml:trace>
  <inkml:trace contextRef="#ctx0" brushRef="#br0" timeOffset="9">7048 1759 15984 0 0,'0'0'76'0'0,"-1"2"0"0"0,1-2 0 0 0,-2 0 0 0 0,2 1 0 0 0,-1-1 0 0 0,1 0 0 0 0,-2 0 0 0 0,2 0 0 0 0,-1 0 0 0 0,1 0 0 0 0,-2 0 0 0 0,1 2 0 0 0,1-2 0 0 0,0 0 0 0 0,-2 0 0 0 0,2 0 1 0 0,-1-2-1 0 0,-1 2 0 0 0,2 0 0 0 0,-1 0 0 0 0,-1 0-76 0 0,2 0 7 0 0,0 0 0 0 0,0 0 0 0 0,0 0 0 0 0,0 0 0 0 0,0 0 0 0 0,0 0 1 0 0,0-1-1 0 0,-1 1 0 0 0,1 0 0 0 0,0 0 0 0 0,0 0 0 0 0,0 0 0 0 0,0 0 0 0 0,0-2 0 0 0,0 2 1 0 0,0 0-1 0 0,-2 0 0 0 0,2 0 0 0 0,0 0 0 0 0,0 0 0 0 0,0 0-7 0 0,0-1 7 0 0,0-1 0 0 0,0 1 0 0 0,0 1 1 0 0,0-2-1 0 0,0 1 0 0 0,0 0 0 0 0,0 1 0 0 0,0-2 0 0 0,2 1 0 0 0,-2 1 0 0 0,0-2 1 0 0,0 1-1 0 0,1 1 0 0 0,-1-2 0 0 0,0 1-7 0 0,11-16 64 0 0,-8 13-70 0 0,24-41-1370 0 0,-2-2-1 0 0,1-4 1377 0 0,2-7-646 0 0,-14 31 753 0 0,-2-3-107 0 0,4-12 159 0 0,-7 23 338 0 0,3-16-497 0 0,-8 19 225 0 0,2 1 1 0 0,0 0 0 0 0,2-1-226 0 0,-1-1 208 0 0,-1 1 0 0 0,0-1 0 0 0,0 1 0 0 0,-1-5-208 0 0,2-6 111 0 0,-5 24-113 0 0,-2-2 0 0 0,1 1-1 0 0,-1 1 1 0 0,0-2 0 0 0,0 1-1 0 0,0 0 1 0 0,0 1 0 0 0,0-2-1 0 0,0 1 1 0 0,-1-1 0 0 0,1 2-1 0 0,-3-3 3 0 0,3 3-28 0 0,0 2-1 0 0,-2-2 0 0 0,2 0 0 0 0,-1 1 1 0 0,1-1-1 0 0,-2 2 0 0 0,1-2 0 0 0,-1 1 1 0 0,2-1-1 0 0,-3 2 0 0 0,3-1 0 0 0,-3-1 1 0 0,2 2-1 0 0,-1-1 0 0 0,1-1 0 0 0,-1 3 1 0 0,-1-3-1 0 0,2 3 0 0 0,-2-3 0 0 0,1 3 1 0 0,-2-3 28 0 0,1 3-31 0 0,0-3 0 0 0,0 3 0 0 0,-2-1 0 0 0,2-1 0 0 0,0 2 0 0 0,0 0 0 0 0,-1-1 0 0 0,1 1 0 0 0,0 0 1 0 0,-1 0-1 0 0,1 0 0 0 0,-2 1 31 0 0,1-1 3 0 0,-2 2 1 0 0,1-1 0 0 0,1 1 0 0 0,-2-1-1 0 0,1 1 1 0 0,1 1 0 0 0,-5 0-4 0 0,-3 4 45 0 0,1 2 0 0 0,-1-1 0 0 0,2 1 0 0 0,-1 0 0 0 0,-5 9-45 0 0,-11 10 0 0 0,1 2 0 0 0,4 1 0 0 0,-5 7 0 0 0,11-13-11 0 0,1 4 0 0 0,0-3 1 0 0,1 4-1 0 0,2-1 0 0 0,-1 7 11 0 0,5-12-47 0 0,-19 62 32 0 0,23-63 114 0 0,-1-1 0 0 0,-1 22-99 0 0,5-16 337 0 0,-1 25-337 0 0,4-40 97 0 0,-2-1 1 0 0,3 1-1 0 0,-2 1 1 0 0,2-1-1 0 0,2-1-97 0 0,-1 6 168 0 0,2-1-1 0 0,2-2 1 0 0,-1 1-1 0 0,2-1 1 0 0,8 12-168 0 0,-10-15 50 0 0,1-2 0 0 0,1-1 0 0 0,0 2 1 0 0,1-1-1 0 0,-1-1 0 0 0,2-1 0 0 0,8 7-50 0 0,-2-5 7 0 0,0 1-1 0 0,0-2 1 0 0,1 0 0 0 0,0-2-1 0 0,1 1 1 0 0,-1-2-1 0 0,2-2 1 0 0,-2 2-1 0 0,6-3-6 0 0,29 5-436 0 0,3-5-1 0 0,-2-2 1 0 0,50-4 436 0 0,80-13-2597 0 0,-40 1-155 0 0,-101 9 2120 0 0,65-5-1096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5-05T21:17:30.544"/>
    </inkml:context>
    <inkml:brush xml:id="br0">
      <inkml:brushProperty name="width" value="0.1" units="cm"/>
      <inkml:brushProperty name="height" value="0.1" units="cm"/>
      <inkml:brushProperty name="color" value="#FFFFFF"/>
    </inkml:brush>
  </inkml:definitions>
  <inkml:trace contextRef="#ctx0" brushRef="#br0">0 1 920 0 0,'0'0'0'0'0,"0"0"80"0"0,0 0-80 0 0,0 0 0 0 0,0 0 0 0 0,0 0 0 0 0,0 0 1856 0 0,0 0 352 0 0,0 0 64 0 0,0 0 24 0 0,3 6-1912 0 0,-3-6-384 0 0,0 0-80 0 0,0 0-16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5-26T20:55:39.288"/>
    </inkml:context>
    <inkml:brush xml:id="br0">
      <inkml:brushProperty name="width" value="0.1" units="cm"/>
      <inkml:brushProperty name="height" value="0.1" units="cm"/>
      <inkml:brushProperty name="color" value="#FFFFFF"/>
    </inkml:brush>
  </inkml:definitions>
  <inkml:trace contextRef="#ctx0" brushRef="#br0">488 351 4608 0 0,'-5'7'407'0'0,"-8"18"233"0"0,1 2 1 0 0,1 0-1 0 0,1 0 1 0 0,1 5-641 0 0,-26 115 3588 0 0,21-84-3337 0 0,-46 269 1941 0 0,19-93-1370 0 0,39-229-793 0 0,-23 114 752 0 0,-25 72-781 0 0,22-119 253 0 0,-20 37-253 0 0,44-103 29 0 0,-2-1-1 0 0,0 1 1 0 0,-2 2-29 0 0,7-11 8 0 0,-1 1 1 0 0,0-1-1 0 0,0 0 1 0 0,0 0-1 0 0,0 1 1 0 0,0-1-1 0 0,0 0 1 0 0,0-1-1 0 0,-1 1 1 0 0,1 0-1 0 0,-1-1 1 0 0,1 1-1 0 0,-1-1 1 0 0,0 0-1 0 0,-1 1-8 0 0,3-2 1 0 0,-1 0-1 0 0,1 0 1 0 0,0 0 0 0 0,0 0-1 0 0,0 0 1 0 0,-1 0 0 0 0,1 0-1 0 0,0 0 1 0 0,0 0 0 0 0,0-1-1 0 0,-1 1 1 0 0,1 0-1 0 0,0-1 1 0 0,0 1 0 0 0,0-1-1 0 0,0 1 1 0 0,0-1 0 0 0,0 0-1 0 0,0 1 1 0 0,0-1-1 0 0,0 0 1 0 0,0 0 0 0 0,0 0-1 0 0,1 0 1 0 0,-1 0 0 0 0,0 0-1 0 0,0 0 1 0 0,1 0 0 0 0,-1 0-1 0 0,-1-3-23 0 0,0 0 1 0 0,0 0-1 0 0,1-1 1 0 0,-1 1-1 0 0,1 0 1 0 0,0-1 0 0 0,0 0 22 0 0,-7-42-218 0 0,1 0 0 0 0,3 0 0 0 0,2 0 0 0 0,2-5 218 0 0,6-22-408 0 0,11-56 408 0 0,23-74-405 0 0,-40 202 402 0 0,62-241-210 0 0,-49 195 202 0 0,3-7 11 0 0,1 1 0 0 0,4 1 0 0 0,1 2 0 0 0,3 0 0 0 0,2 1 0 0 0,2 1 0 0 0,2 2 0 0 0,25-28 0 0 0,-29 42 26 0 0,2 1 0 0 0,1 2 0 0 0,1 1 0 0 0,1 2 1 0 0,2 1-1 0 0,25-15-26 0 0,-13 11-65 0 0,2 3-1 0 0,1 2 1 0 0,1 1 0 0 0,24-5 65 0 0,-51 21 23 0 0,21-6-150 0 0,1 2 127 0 0,-31 9-64 0 0,0 0 0 0 0,1 1 0 0 0,-1 1 0 0 0,1 0 0 0 0,3 1 64 0 0,-7 0-71 0 0,1 1 1 0 0,-1 0 0 0 0,1 1 0 0 0,-1 1 0 0 0,1-1 0 0 0,-1 2 0 0 0,1 0 70 0 0,-7-2-34 0 0,-1 0-1 0 0,1 0 1 0 0,-1 1 0 0 0,0 0 0 0 0,0 0 0 0 0,0 0 0 0 0,0 0-1 0 0,-1 0 1 0 0,1 1 0 0 0,-1-1 0 0 0,0 1 0 0 0,0 0-1 0 0,0 0 1 0 0,-1 1 0 0 0,1-1 0 0 0,-1 0 0 0 0,1 4 34 0 0,1 2-65 0 0,0-1 0 0 0,-1 1 0 0 0,-1 0 0 0 0,1 0 1 0 0,-1 3 64 0 0,-2-8-30 0 0,0-1 1 0 0,1 1-1 0 0,-2 0 1 0 0,1 0-1 0 0,0 0 1 0 0,-1 0-1 0 0,0 0 1 0 0,0-1 0 0 0,-1 1-1 0 0,1 0 1 0 0,-3 3 29 0 0,-7 14-132 0 0,-1-2 0 0 0,0 1 0 0 0,-2-2 0 0 0,-6 7 132 0 0,-64 68-320 0 0,58-68 212 0 0,-1-2 0 0 0,-13 8 108 0 0,18-17-54 0 0,0 0 0 0 0,-1-2-1 0 0,0-1 1 0 0,-7 3 54 0 0,-11 5-79 0 0,-12 3 14 0 0,-1-1 1 0 0,-1-3-1 0 0,-5-2 65 0 0,-15 6 675 0 0,-18 11-675 0 0,64-22 251 0 0,6-3 586 0 0,-22 12-837 0 0,36-16 257 0 0,0 0 1 0 0,1 1-1 0 0,0 0 0 0 0,-5 5-257 0 0,12-11 15 0 0,1 1-1 0 0,-1-1 0 0 0,1 0 0 0 0,0 1 1 0 0,-1-1-1 0 0,1 0 0 0 0,0 1 0 0 0,0-1 1 0 0,-1 1-1 0 0,1-1 0 0 0,0 1 1 0 0,0-1-1 0 0,0 1 0 0 0,-1-1 0 0 0,1 1 1 0 0,0-1-1 0 0,0 1 0 0 0,0-1 1 0 0,0 1-1 0 0,0-1 0 0 0,0 1 0 0 0,0-1 1 0 0,0 1-1 0 0,0-1 0 0 0,0 1 0 0 0,1-1 1 0 0,-1 1-1 0 0,0-1 0 0 0,0 1-14 0 0,1 0 10 0 0,0 1-1 0 0,0 0 1 0 0,0-1 0 0 0,0 1-1 0 0,0-1 1 0 0,0 1-1 0 0,1-1 1 0 0,-1 0-1 0 0,1 1-9 0 0,5 4 12 0 0,-1-1 0 0 0,2 0 0 0 0,-1-1 0 0 0,1 1-12 0 0,30 16 107 0 0,0 3 0 0 0,-1 1 1 0 0,-2 2-1 0 0,-1 1 0 0 0,-1 1 0 0 0,-1 2 0 0 0,-2 2 0 0 0,-1 0 0 0 0,-1 2 0 0 0,-3 1 0 0 0,0 2 1 0 0,11 25-108 0 0,14 31 122 0 0,85 177 188 0 0,-97-182 147 0 0,5-2 0 0 0,53 81-457 0 0,-30-78 94 0 0,-61-83-94 0 0,0-1 0 0 0,0 1 0 0 0,1-1 0 0 0,-1 0 0 0 0,1 0 0 0 0,1-1 0 0 0,-1 1 0 0 0,1-1 0 0 0,3 1 0 0 0,-5-2-710 0 0,-4-5-2975 0 0,-1-10-1264 0 0</inkml:trace>
  <inkml:trace contextRef="#ctx0" brushRef="#br0" timeOffset="531.12">1447 822 8840 0 0,'1'1'21'0'0,"-1"0"1"0"0,0 0 0 0 0,1 0 0 0 0,-1 0-1 0 0,0 0 1 0 0,0 0 0 0 0,0 0 0 0 0,1 0-1 0 0,-1 0 1 0 0,0 0 0 0 0,0 0 0 0 0,-1 0-1 0 0,1 0 1 0 0,0 0 0 0 0,0 0 0 0 0,0 0-1 0 0,-1-1 1 0 0,1 2-22 0 0,-9 18 313 0 0,1-3-148 0 0,2 20-112 0 0,5-29-55 0 0,0 1-1 0 0,0-1 0 0 0,-1 1 1 0 0,-1-1 2 0 0,-23 82 1421 0 0,3 1-1 0 0,4 1 1 0 0,-4 65-1421 0 0,8-54 851 0 0,7-56-253 0 0,2 1 1 0 0,1 38-599 0 0,2-16 461 0 0,-3 4-461 0 0,0-7 306 0 0,4 5-306 0 0,1-69 1 0 0,1-1-1 0 0,0 1 1 0 0,1 0 0 0 0,-1-1-1 0 0,0 1 1 0 0,1-1 0 0 0,-1 1 0 0 0,1 0-1 0 0,0-1 1 0 0,0 1 0 0 0,0-1 0 0 0,0 1-1 0 0,1-1 1 0 0,0 1-1 0 0,-1-2 1 0 0,0 1-1 0 0,0-1 1 0 0,1 0 0 0 0,-1 0 0 0 0,0-1-1 0 0,1 1 1 0 0,-1 0 0 0 0,1 0-1 0 0,-1-1 1 0 0,1 1 0 0 0,-1-1 0 0 0,1 1-1 0 0,0-1 1 0 0,-1 0 0 0 0,1 0-1 0 0,0 1 1 0 0,-1-1 0 0 0,1 0 0 0 0,-1 0-1 0 0,1-1 1 0 0,0 1 0 0 0,-1 0 0 0 0,1-1-2 0 0,2 0 12 0 0,0 0-1 0 0,1-1 0 0 0,-2 1 0 0 0,1-1 1 0 0,0 0-1 0 0,0 0 0 0 0,-1 0 0 0 0,1-1 0 0 0,-1 0 1 0 0,1 1-1 0 0,-1-1 0 0 0,1-2-10 0 0,11-7 37 0 0,7-6-33 0 0,1-1-1 0 0,-2-1 0 0 0,-1-1 0 0 0,0-1 0 0 0,1-4-3 0 0,12-17 5 0 0,66-94-92 0 0,21-33-70 0 0,-75 108 40 0 0,-10 10 4 0 0,-15 22-79 0 0,21-25 192 0 0,-20 30-83 0 0,0 2-212 0 0,14-23 295 0 0,-30 39-29 0 0,0 0 0 0 0,1 1 1 0 0,0-1-1 0 0,0 1 0 0 0,0 1 1 0 0,1-1-1 0 0,0 1 0 0 0,2-1 29 0 0,-7 34-138 0 0,-19 47 138 0 0,8-28 349 0 0,-11 34-349 0 0,12-52 75 0 0,-1 13 157 0 0,-3 30-232 0 0,-1 9 56 0 0,8-44 46 0 0,1 1 1 0 0,2-1 0 0 0,2 29-103 0 0,0-32 59 0 0,-1-12-13 0 0,0-1-1 0 0,-3 3-45 0 0,2-12 1 0 0,1 1-1 0 0,-1-1 1 0 0,2 1 0 0 0,0-1-1 0 0,0 1 1 0 0,1-1 0 0 0,1 0 0 0 0,0 2-2 0 0,7 17-933 0 0,2 0-1 0 0,2 3 935 0 0,-2-11-1792 0 0,8-3-3098 0 0</inkml:trace>
  <inkml:trace contextRef="#ctx0" brushRef="#br0" timeOffset="921.65">2890 1169 7568 0 0,'-7'0'104'0'0,"-28"0"1394"0"0,-26 4-1498 0 0,50-3 261 0 0,1 1 1 0 0,0 0-1 0 0,-1 1 1 0 0,1 0-1 0 0,0 0 0 0 0,0 1 1 0 0,-8 5-262 0 0,4-2 141 0 0,-1 2 0 0 0,1 0 0 0 0,1 0 0 0 0,-1 1 0 0 0,2 1 0 0 0,-1 0 0 0 0,1 1 0 0 0,-2 4-141 0 0,-19 26 794 0 0,2 2 1 0 0,-17 32-795 0 0,37-55 269 0 0,1 1 0 0 0,0 0 0 0 0,1 0 0 0 0,2 1 0 0 0,0 0 0 0 0,2 1 0 0 0,0 5-269 0 0,-2 12 421 0 0,3 0 1 0 0,2 1-1 0 0,1 2-421 0 0,1-28 116 0 0,1 0 1 0 0,1 0-1 0 0,1 0 0 0 0,0 0 0 0 0,1 0 0 0 0,0-1 1 0 0,2 0-1 0 0,-1 0 0 0 0,6 8-116 0 0,-9-19 18 0 0,1 1 0 0 0,0-1 0 0 0,0 1 0 0 0,1-1 0 0 0,-1 0 0 0 0,1 0 0 0 0,0-1 0 0 0,0 1 0 0 0,0-1 0 0 0,0 0 0 0 0,1 0 0 0 0,-1 0 0 0 0,2 0-18 0 0,1 0 13 0 0,0 0 0 0 0,1 0 0 0 0,-1 0 0 0 0,1-1 0 0 0,0-1 0 0 0,0 1 1 0 0,-1-1-1 0 0,6 0-13 0 0,3-1-11 0 0,-1-1 0 0 0,1 0 0 0 0,0 0 0 0 0,0-2 1 0 0,-1 0-1 0 0,0-1 0 0 0,1-1 0 0 0,10-4 11 0 0,12-8-171 0 0,-2-2 0 0 0,0 0 1 0 0,19-17 170 0 0,98-75-971 0 0,-115 82 661 0 0,119-97-3343 0 0,-107 87-1103 0 0</inkml:trace>
  <inkml:trace contextRef="#ctx0" brushRef="#br0" timeOffset="1312.17">3699 234 9472 0 0,'-3'4'133'0'0,"-1"-1"1"0"0,1 1 0 0 0,0 0-1 0 0,0 0 1 0 0,0 0-1 0 0,1 0 1 0 0,-1 1 0 0 0,1 0-134 0 0,-17 39 304 0 0,17-38-45 0 0,-69 212 3289 0 0,63-191-3264 0 0,-123 391 3269 0 0,75-241-2669 0 0,8 1 1 0 0,-8 84-885 0 0,36-152-66 0 0,-8 52-205 0 0,24-127-137 0 0,2 0 0 0 0,1 0 0 0 0,2 23 408 0 0,0-56-43 0 0,-1 1-54 0 0,0-1 0 0 0,0 0 0 0 0,0 1-1 0 0,1-1 1 0 0,-1 0 0 0 0,1 0 0 0 0,-1 0-1 0 0,1 1 1 0 0,0-1 97 0 0,0-2-63 0 0,-1 1-1 0 0,1-1 1 0 0,-1 1-1 0 0,1-1 1 0 0,-1 0-1 0 0,1 1 1 0 0,-1-1-1 0 0,1 0 1 0 0,-1 1-1 0 0,1-1 1 0 0,0 0-1 0 0,-1 0 1 0 0,1 1-1 0 0,-1-1 1 0 0,1 0 0 0 0,0 0-1 0 0,-1 0 1 0 0,1 0-1 0 0,0 0 1 0 0,-1 0-1 0 0,1 0 1 0 0,0 0-1 0 0,-1 0 1 0 0,1 0-1 0 0,-1-1 1 0 0,1 1-1 0 0,0 0 1 0 0,-1 0-1 0 0,1-1 1 0 0,-1 1-1 0 0,1 0 1 0 0,-1-1-1 0 0,1 1 1 0 0,0 0 63 0 0,15-8-1725 0 0</inkml:trace>
  <inkml:trace contextRef="#ctx0" brushRef="#br0" timeOffset="1657.45">4145 911 10768 0 0,'0'0'496'0'0,"0"0"-14"0"0,0 2-311 0 0,-3 2-110 0 0,1 0 0 0 0,-1 0 0 0 0,1 0-1 0 0,-1 0 1 0 0,0-1 0 0 0,-3 3-61 0 0,-10 13 711 0 0,-17 22 578 0 0,-2-1-1 0 0,-13 9-1288 0 0,-22 26 822 0 0,39-39-529 0 0,-59 63-1 0 0,62-67 123 0 0,-15 22-415 0 0,31-38 75 0 0,-12 17 129 0 0,1 1-1 0 0,-7 18-203 0 0,21-35-19 0 0,0 1-1 0 0,1 1 1 0 0,1 0-1 0 0,1 0 1 0 0,0 0-1 0 0,2 0 1 0 0,0 1-1 0 0,1 0 1 0 0,1 0-1 0 0,1 9 20 0 0,0-17-3 0 0,2 0-1 0 0,-1 0 1 0 0,1 1 0 0 0,1-1-1 0 0,0 0 1 0 0,1-1-1 0 0,0 1 1 0 0,1 0-1 0 0,0-1 1 0 0,1 0-1 0 0,0 0 1 0 0,1 0-1 0 0,6 9 4 0 0,-5-10 33 0 0,1-1 0 0 0,0-1 0 0 0,0 1 0 0 0,0-1-1 0 0,1-1 1 0 0,1 0 0 0 0,9 6-33 0 0,-4-4-58 0 0,0-1-1 0 0,1-1 1 0 0,1 0-1 0 0,16 4 59 0 0,42 9-1634 0 0,0-3-1 0 0,38 2 1635 0 0,-66-11-1385 0 0</inkml:trace>
  <inkml:trace contextRef="#ctx0" brushRef="#br0" timeOffset="2157.34">5155 1118 8664 0 0,'-4'-6'786'0'0,"1"-5"-646"0"0,2 8-134 0 0,1 0 0 0 0,-1 0 0 0 0,0-1 0 0 0,0 1 0 0 0,-1 0 0 0 0,1 0 0 0 0,-1 0 0 0 0,1 1 0 0 0,-1-1 0 0 0,-1 0-6 0 0,-4-6 185 0 0,0 0 0 0 0,-1 1 0 0 0,0 0 0 0 0,-1 0 0 0 0,1 1-1 0 0,-2 0 1 0 0,1 0 0 0 0,-1 1 0 0 0,0 1 0 0 0,0-1 0 0 0,-3 0-185 0 0,-3 0 88 0 0,1 1 0 0 0,-1 0 0 0 0,0 0 0 0 0,0 2 0 0 0,0 0 0 0 0,-1 1-88 0 0,10 1 68 0 0,0 1 1 0 0,0 0 0 0 0,0 0 0 0 0,0 0-1 0 0,0 1 1 0 0,0 0 0 0 0,0 1-1 0 0,0 0 1 0 0,1 0 0 0 0,-1 0-1 0 0,0 1 1 0 0,1-1 0 0 0,0 2 0 0 0,0-1-1 0 0,-3 3-68 0 0,-5 4 46 0 0,2 1-1 0 0,-1 1 1 0 0,1-1-1 0 0,1 2 1 0 0,0 0-1 0 0,1 0 1 0 0,1 1-1 0 0,0 0 1 0 0,1 1-1 0 0,0 0 1 0 0,1 0 0 0 0,1 1-1 0 0,0 0 1 0 0,-2 11-46 0 0,-9 34 15 0 0,4 1-1 0 0,1 0 1 0 0,4 1 0 0 0,2 0 0 0 0,4 4-15 0 0,3 9 326 0 0,9 62-326 0 0,-4-79 66 0 0,-2-20-3 0 0,1 1 0 0 0,2 4-63 0 0,-2-20 15 0 0,-2 0 0 0 0,0 22-15 0 0,2 10 30 0 0,-5-54-12 0 0,0 0 0 0 0,0 0 0 0 0,0 0 0 0 0,0 0 0 0 0,0 0 0 0 0,-1 1 1 0 0,1-1-1 0 0,-1 0 0 0 0,1 0 0 0 0,-1 0 0 0 0,0 0 0 0 0,0-1 1 0 0,-1 3-19 0 0,1-3 104 0 0,0-1-57 0 0,-1-1 1 0 0,0 1 0 0 0,1-1 0 0 0,-1 0 0 0 0,1 0-1 0 0,-1 0 1 0 0,1 0 0 0 0,-1 0 0 0 0,0 0-48 0 0,-3-3 107 0 0,0 0-44 0 0,-1 1 1 0 0,1-1 0 0 0,1-1-1 0 0,-1 1 1 0 0,0-1 0 0 0,1 0-1 0 0,0 0 1 0 0,-3-5-64 0 0,-10-12 18 0 0,-27-30 76 0 0,25 26 65 0 0,-12-8-159 0 0,-8-8 53 0 0,18 18-25 0 0,-2 0 1 0 0,0 2 0 0 0,-5-2-29 0 0,11 10-325 0 0,0-1 1 0 0,0-1-1 0 0,1-2 325 0 0,12 12-2740 0 0,4 6-1970 0 0</inkml:trace>
  <inkml:trace contextRef="#ctx0" brushRef="#br0" timeOffset="2756.95">6279 1227 8840 0 0,'-22'-41'919'0'0,"16"29"-632"0"0,0 1-1 0 0,-1-1 1 0 0,0 1 0 0 0,-4-3-287 0 0,1 1 515 0 0,-1 1-1 0 0,-1 0 0 0 0,0 0 1 0 0,-3 0-515 0 0,9 7 108 0 0,-1 0-1 0 0,0 1 1 0 0,0 0 0 0 0,-1 0 0 0 0,1 1 0 0 0,-1-1 0 0 0,0 2-1 0 0,0-1 1 0 0,-3 0-108 0 0,9 3 28 0 0,-42-9 657 0 0,-17-1-685 0 0,48 9 41 0 0,-1 0 1 0 0,0 1-1 0 0,0 0 0 0 0,0 1 0 0 0,0 1 0 0 0,-9 2-41 0 0,-5 3 27 0 0,0 1 0 0 0,1 2 0 0 0,-1 1 0 0 0,2 1 0 0 0,-4 4-27 0 0,-16 10-75 0 0,3 2-1 0 0,-21 18 76 0 0,6 1-28 0 0,1 2-1 0 0,3 2 1 0 0,2 3-1 0 0,2 2 1 0 0,-32 49 28 0 0,60-73 14 0 0,1 1 1 0 0,1 0 0 0 0,-10 27-15 0 0,20-36 4 0 0,0 0 0 0 0,2 1 0 0 0,1 0 0 0 0,1 1 0 0 0,-3 25-4 0 0,8-43 10 0 0,0 0 1 0 0,1 0 0 0 0,0 0 0 0 0,0 0 0 0 0,1 0 0 0 0,0 0 0 0 0,1 0-1 0 0,0 0 1 0 0,0 1-11 0 0,0-5 10 0 0,-1 0-1 0 0,1 0 0 0 0,0 0 1 0 0,0-1-1 0 0,0 1 0 0 0,0-1 0 0 0,1 1 1 0 0,-1-1-1 0 0,1 0 0 0 0,0 0 1 0 0,0 0-1 0 0,0 0 0 0 0,1-1 1 0 0,-1 1-1 0 0,0-1 0 0 0,1 0 1 0 0,0 0-1 0 0,1 1-9 0 0,0-1 21 0 0,1 0 1 0 0,-1-1-1 0 0,0 0 1 0 0,1 0-1 0 0,0 0 1 0 0,-1 0-1 0 0,1-1 1 0 0,-1 0-1 0 0,1 0 1 0 0,0-1-1 0 0,-1 1 1 0 0,6-2-22 0 0,8-3 185 0 0,0 0-1 0 0,18-8-184 0 0,-28 9 36 0 0,52-22-25 0 0,0-3 1 0 0,15-12-12 0 0,-27 14-43 0 0,44-28 40 0 0,22-20 3 0 0,-53 34 44 0 0,25-17 3 0 0,115-72-73 0 0,-201 130 26 0 0,9-7 0 0 0,1 1 1 0 0,1 0 0 0 0,-1 1-1 0 0,1 1 1 0 0,0-1-1 0 0,-9 5 68 0 0,-3 2 19 0 0,1 2-50 0 0,0 0 0 0 0,0 0 0 0 0,0 0 1 0 0,-1 0-1 0 0,0 0 0 0 0,0 0 0 0 0,0 0 1 0 0,0 1-1 0 0,0-1 0 0 0,-2 2-37 0 0,-11 41 449 0 0,3-18-236 0 0,-27 82 440 0 0,16-55-330 0 0,3 1-323 0 0,13-38 11 0 0,1 0-1 0 0,1-1 1 0 0,0 1 0 0 0,2 1-1 0 0,0 2-10 0 0,1-18-190 0 0,0 5 342 0 0,0 0 1 0 0,1 1-1 0 0,1 8-152 0 0,6 2-1027 0 0,-7-18 526 0 0,0 0 0 0 0,1-1-1 0 0,-1 1 1 0 0,0-1 0 0 0,1 1 0 0 0,-1-1-1 0 0,1 1 1 0 0,-1-1 0 0 0,2 1 501 0 0,10 3-5472 0 0</inkml:trace>
  <inkml:trace contextRef="#ctx0" brushRef="#br0" timeOffset="3133.35">6990 1118 11888 0 0,'-3'-2'92'0'0,"0"1"0"0"0,0 0-1 0 0,0 0 1 0 0,0 0 0 0 0,0 0 0 0 0,0 1 0 0 0,0-1 0 0 0,0 1 0 0 0,0 0 0 0 0,-2 0-92 0 0,-33 2 424 0 0,31-1-463 0 0,-3 0 122 0 0,-1 2 0 0 0,1-1 0 0 0,-1 1 0 0 0,1 1 1 0 0,-1 1-84 0 0,-27 8 616 0 0,22-7-465 0 0,0 0 0 0 0,0 1 0 0 0,1 1 0 0 0,0 1 1 0 0,1 0-1 0 0,-2 2-151 0 0,-6 3 129 0 0,3-1 22 0 0,1 0 1 0 0,1 1 0 0 0,0 1 0 0 0,1 1 0 0 0,1 0 0 0 0,-5 8-152 0 0,0 2 283 0 0,2 0 0 0 0,0 1 0 0 0,2 1 0 0 0,-1 5-283 0 0,7-12 180 0 0,1 1-1 0 0,0 1 0 0 0,2-1 1 0 0,0 2-1 0 0,2-1 0 0 0,-1 9-179 0 0,4-17 49 0 0,1-1 0 0 0,0 1 0 0 0,1 0 0 0 0,1-1 0 0 0,1 1 0 0 0,-1-1-1 0 0,2 0 1 0 0,0 1 0 0 0,1-1 0 0 0,1-1 0 0 0,0 2-49 0 0,2 3 10 0 0,-4-9 10 0 0,1 0 0 0 0,0-1-1 0 0,0 1 1 0 0,3 3-20 0 0,-4-9 4 0 0,-1 0 0 0 0,1 0 0 0 0,-1 0 0 0 0,1 0 1 0 0,0-1-1 0 0,0 1 0 0 0,0-1 0 0 0,0 0 0 0 0,1 0 0 0 0,-1 0 0 0 0,1 0 0 0 0,3 1-4 0 0,8 2-12 0 0,1 0 0 0 0,0-1 0 0 0,0-1 0 0 0,1 0 0 0 0,-1-1 0 0 0,0-1 0 0 0,1-1 0 0 0,-1 0-1 0 0,1-1 1 0 0,-1-1 0 0 0,1 0 0 0 0,-1-1 0 0 0,12-4 12 0 0,37-13-779 0 0,-1-3 1 0 0,-1-2-1 0 0,19-13 779 0 0,9-10-3354 0 0,-44 21-1630 0 0</inkml:trace>
  <inkml:trace contextRef="#ctx0" brushRef="#br0" timeOffset="3523.89">7843 365 3224 0 0,'-9'7'608'0'0,"-1"0"0"0"0,1 1 0 0 0,1 0 0 0 0,-1 0 0 0 0,1 1 0 0 0,1 0 0 0 0,-1 1 0 0 0,1 1-608 0 0,-15 23 4916 0 0,-13 29-4916 0 0,7-10 654 0 0,7-17-79 0 0,-7 11 688 0 0,-2 10-1263 0 0,-52 112 1554 0 0,-26 58-294 0 0,-46 87-773 0 0,122-250-461 0 0,3 1 1 0 0,3 1 0 0 0,3 1-1 0 0,2 3-26 0 0,6-14-17 0 0,-2 6-446 0 0,-5 38 463 0 0,22-96-240 0 0,-1 1 0 0 0,1-1 0 0 0,0 1 0 0 0,0-1 0 0 0,1 1 0 0 0,0-1 0 0 0,-1 1 1 0 0,1-1-1 0 0,1 1 0 0 0,-1-1 0 0 0,1 2 240 0 0,-1-4-1394 0 0,-1-2-12 0 0</inkml:trace>
  <inkml:trace contextRef="#ctx0" brushRef="#br0" timeOffset="3898.8">8285 993 7832 0 0,'0'0'602'0'0,"-5"5"814"0"0,-66 25 3936 0 0,38-15-4660 0 0,-14 7-24 0 0,-141 77 512 0 0,75-37-854 0 0,-97 72-326 0 0,208-133 1 0 0,-63 46 68 0 0,-50 48-69 0 0,99-81-20 0 0,0 1 0 0 0,1 1 0 0 0,1 0-1 0 0,-1 2 21 0 0,11-12-3 0 0,-1 1-1 0 0,1-1 0 0 0,1 0 0 0 0,-1 1 0 0 0,1 0 0 0 0,0 0 0 0 0,1 0 1 0 0,-1 0-1 0 0,1 1 0 0 0,1-1 0 0 0,-1 0 0 0 0,1 1 0 0 0,1 2 4 0 0,-1-6 7 0 0,1 1-1 0 0,0-1 1 0 0,0 0-1 0 0,1 1 0 0 0,-1-1 1 0 0,1 0-1 0 0,0 0 0 0 0,0 0 1 0 0,0 0-1 0 0,1 0 1 0 0,-1 0-1 0 0,1 0 0 0 0,0 0 1 0 0,0 0-1 0 0,1-1 0 0 0,-1 1 1 0 0,1-1-1 0 0,2 3-6 0 0,7 6 81 0 0,1 0-1 0 0,0-1 0 0 0,1 0 1 0 0,0-1-1 0 0,1 0 1 0 0,0-2-1 0 0,15 8-80 0 0,21 5 291 0 0,45 13-291 0 0,-55-21 71 0 0,13 5 11 0 0,120 43 28 0 0,-125-41-94 0 0,-2 1 0 0 0,23 16-16 0 0,-34-18 1 0 0,-22-12-49 0 0,0 1 0 0 0,-1 0-1 0 0,8 6 49 0 0,-11-6-705 0 0,1 0-1 0 0,0-1 0 0 0,1 0 0 0 0,-1-1 0 0 0,4 1 706 0 0,0-1-1246 0 0</inkml:trace>
  <inkml:trace contextRef="#ctx0" brushRef="#br0" timeOffset="4257.06">8800 1307 9216 0 0,'2'0'706'0'0,"4"1"-551"0"0,0 0-1 0 0,1 0 0 0 0,-1 0 0 0 0,0 1 0 0 0,0 0-154 0 0,28 6 1744 0 0,-5-6-1115 0 0,0-1 0 0 0,0-2 0 0 0,0 0 0 0 0,0-2 0 0 0,0-2 0 0 0,0 0-1 0 0,11-5-628 0 0,8-1 19 0 0,-22 5-101 0 0,0-1 0 0 0,7-3 82 0 0,57-21-2032 0 0,-24 0 768 0 0,-12 3-14 0 0</inkml:trace>
  <inkml:trace contextRef="#ctx0" brushRef="#br0" timeOffset="4898.92">197 4634 12408 0 0,'0'0'565'0'0,"-1"1"-5"0"0,-1 4-304 0 0,2-3 67 0 0,1-3 70 0 0,5-4-213 0 0,0 1 0 0 0,0-1 0 0 0,0 0 0 0 0,-1 0 0 0 0,1-1 0 0 0,-1 0 0 0 0,0-1-180 0 0,33-48 399 0 0,-21 28-194 0 0,109-177 624 0 0,-76 121-46 0 0,46-54-783 0 0,-38 58 194 0 0,28-56-194 0 0,-36 43 0 0 0,46-77 0 0 0,-36 62 0 0 0,-6-3 0 0 0,6-26 0 0 0,9-13 4 0 0,-13 31-45 0 0,-8 10-468 0 0,6 3 1 0 0,30-43 508 0 0,-66 122-65 0 0,1 0 1 0 0,1 1-1 0 0,6-5 65 0 0,-5 3-62 0 0,3-3-26 0 0,-22 28 74 0 0,0 0 0 0 0,0 0 0 0 0,0 0 0 0 0,0 0 0 0 0,0 1 0 0 0,0-1 0 0 0,1 1 0 0 0,-1-1 0 0 0,1 1 0 0 0,-1 0 0 0 0,2 0 14 0 0,-3 1-4 0 0,-1 0-1 0 0,1 0 0 0 0,-1 0 0 0 0,1 0 0 0 0,-1 0 0 0 0,1 0 0 0 0,-1 0 0 0 0,1 0 0 0 0,-1 1 0 0 0,0-1 0 0 0,1 0 1 0 0,-1 0-1 0 0,1 0 0 0 0,-1 1 0 0 0,0-1 0 0 0,1 0 0 0 0,-1 1 0 0 0,1-1 0 0 0,-1 0 0 0 0,0 1 0 0 0,0-1 0 0 0,1 0 1 0 0,-1 1-1 0 0,0-1 0 0 0,1 0 0 0 0,-1 1 0 0 0,0-1 0 0 0,0 1 0 0 0,0-1 0 0 0,0 1 0 0 0,1-1 0 0 0,-1 1 0 0 0,0-1 1 0 0,0 1-1 0 0,0-1 0 0 0,0 1 5 0 0,4 23-12 0 0,-4-17-2 0 0,4 30-3 0 0,-1 0-1 0 0,-2 0 1 0 0,-2 0 17 0 0,-10 113 182 0 0,-14 13 64 0 0,5-36-28 0 0,-18 145 148 0 0,20-115-259 0 0,1-16-30 0 0,9-86-65 0 0,-9 56 67 0 0,5 0 0 0 0,3 45-79 0 0,8-115 6 0 0,-3 5-6 0 0,1-23-19 0 0,1 1-1 0 0,2-1 1 0 0,0 1-1 0 0,3 16 20 0 0,3-12-179 0 0,0 8-559 0 0,-7-11-3486 0 0,-3-13-1162 0 0</inkml:trace>
  <inkml:trace contextRef="#ctx0" brushRef="#br0" timeOffset="5445.65">867 3639 8288 0 0,'0'0'638'0'0,"-1"-1"-414"0"0,-6 0-1655 0 0,0 1 4391 0 0,5 0 303 0 0,6-2-952 0 0,1 0-2125 0 0,101-40 1302 0 0,42-25-1488 0 0,99-61 657 0 0,-197 101-554 0 0,218-129 261 0 0,-34 18-280 0 0,-206 122-84 0 0,102-52 0 0 0,-91 50 3 0 0,-14 4-52 0 0,1 2 1 0 0,1 2-1 0 0,0 0 0 0 0,18-3 49 0 0,-44 12-8 0 0,0 1 0 0 0,0-1 0 0 0,1 1 0 0 0,-1 0 0 0 0,0 0 0 0 0,1 0 0 0 0,-1 0 0 0 0,1 0 0 0 0,-1 0 0 0 0,0 0 0 0 0,1 0 0 0 0,-1 1 1 0 0,0-1-1 0 0,1 0 0 0 0,-1 1 0 0 0,0-1 0 0 0,0 1 0 0 0,0-1 0 0 0,1 1 0 0 0,-1 0 0 0 0,0 0 0 0 0,0-1 0 0 0,0 1 8 0 0,0 1-9 0 0,0-1 0 0 0,0 1 0 0 0,0 0 0 0 0,0 0 0 0 0,0-1 1 0 0,0 1-1 0 0,-1 0 0 0 0,1 0 0 0 0,-1 0 0 0 0,0 0 0 0 0,1 0 0 0 0,-1-1 1 0 0,0 1-1 0 0,0 0 0 0 0,0 0 0 0 0,0 0 9 0 0,-1 10-11 0 0,0-1 0 0 0,-1 0 0 0 0,0-1 0 0 0,-1 1 0 0 0,-1 0 0 0 0,1-1 0 0 0,-2 1 11 0 0,-4 15-6 0 0,-9 23 4 0 0,-5 5 2 0 0,5-10 56 0 0,-7 25-56 0 0,10-27 37 0 0,-17 34-37 0 0,11-29 37 0 0,0 6-37 0 0,3 3 17 0 0,-47 123 122 0 0,56-159-102 0 0,1 1 0 0 0,1 0-1 0 0,1 0 1 0 0,1 1 0 0 0,1 0-1 0 0,0 0 1 0 0,2 0 0 0 0,0 8-37 0 0,0 9 97 0 0,1-32-76 0 0,0 1 1 0 0,0 0 0 0 0,1 0 0 0 0,0 0 0 0 0,1-1 0 0 0,0 1-1 0 0,0 0 1 0 0,1-1 0 0 0,0 1-22 0 0,26 67 81 0 0,-28-72-81 0 0,1-1 0 0 0,0 0 0 0 0,0 0 0 0 0,0-1 0 0 0,0 1 0 0 0,0 0 0 0 0,1 0 0 0 0,-1 0 0 0 0,0-1 0 0 0,1 1 0 0 0,-1-1 0 0 0,1 1 0 0 0,0-1 0 0 0,-1 0 0 0 0,1 1 0 0 0,0-1 0 0 0,0 0 0 0 0,0 0 0 0 0,0 0 0 0 0,0-1 0 0 0,0 1 0 0 0,0 0 0 0 0,0-1 0 0 0,0 1 0 0 0,0-1 0 0 0,1 0 0 0 0,-1 0 0 0 0,2 1 0 0 0,3-1 0 0 0,0-1 0 0 0,0 1 0 0 0,0-1 0 0 0,0 0 0 0 0,0 0 0 0 0,0-1 0 0 0,0 0 0 0 0,1-1 0 0 0,10-4 0 0 0,-2-2 0 0 0,1 0 0 0 0,13-10 0 0 0,-6 4 0 0 0,16-12 0 0 0,-1-2 0 0 0,-1-2 0 0 0,7-9 0 0 0,9-8 0 0 0,142-130 0 0 0,-98 89 0 0 0,48-40 11 0 0,-117 109 122 0 0,-27 18-107 0 0,0 1 0 0 0,0 0 0 0 0,0 0-1 0 0,0 0 1 0 0,0 1 0 0 0,0-1 0 0 0,0 0-1 0 0,0 1 1 0 0,0-1 0 0 0,1 1 0 0 0,-1 0-1 0 0,0 0 1 0 0,2 0-26 0 0,-4 0-3 0 0,1 0 1 0 0,0 0-1 0 0,-1 1 1 0 0,1-1-1 0 0,0 0 0 0 0,-1 1 1 0 0,1-1-1 0 0,-1 0 1 0 0,1 1-1 0 0,0-1 0 0 0,-1 1 1 0 0,1-1-1 0 0,-1 1 1 0 0,1-1-1 0 0,-1 1 0 0 0,1-1 1 0 0,-1 1-1 0 0,0 0 0 0 0,1-1 1 0 0,-1 1-1 0 0,0 0 1 0 0,1-1-1 0 0,-1 1 0 0 0,0 0 1 0 0,0-1-1 0 0,0 1 1 0 0,0 0-1 0 0,1 0 0 0 0,-1 0 3 0 0,0 25-120 0 0,0-16 107 0 0,-3 38 236 0 0,-3-1 0 0 0,-1 0 1 0 0,-10 33-224 0 0,7-33 84 0 0,-10 43 30 0 0,-18 103 4 0 0,36-161-469 0 0,0-1 0 0 0,2 1 0 0 0,4 29 351 0 0,2-33-1088 0 0,5-2-51 0 0</inkml:trace>
  <inkml:trace contextRef="#ctx0" brushRef="#br0" timeOffset="5851.81">4128 2510 8288 0 0,'-8'-6'351'0'0,"0"-1"1"0"0,0 1-1 0 0,-3-5-351 0 0,-12-9 2352 0 0,15 13-1063 0 0,-4-3 1045 0 0,11 9-2278 0 0,0 1-1 0 0,1 0 1 0 0,-1 0-1 0 0,1 0 1 0 0,-1 0 0 0 0,1 0-1 0 0,-1 0 1 0 0,0 0-1 0 0,1 0 1 0 0,-1 0-1 0 0,1 0 1 0 0,-1 0 0 0 0,0 0-1 0 0,1 0 1 0 0,-1 0-1 0 0,1 0 1 0 0,-1 1 0 0 0,1-1-1 0 0,-1 0 1 0 0,1 0-1 0 0,-1 1 1 0 0,1-1-1 0 0,-1 0 1 0 0,1 1 0 0 0,-1-1-1 0 0,0 1-55 0 0,-1 2 118 0 0,-1 0-1 0 0,0 0 1 0 0,1 0-1 0 0,-1 0 1 0 0,1 1-1 0 0,0-1 1 0 0,0 1 0 0 0,0 0-1 0 0,0 2-117 0 0,-12 38 500 0 0,6-16-213 0 0,-34 130 830 0 0,21-75-634 0 0,-80 401 1367 0 0,79-363-1772 0 0,-25 108 13 0 0,-10 62-54 0 0,5-28-37 0 0,30-145-588 0 0,-6 0 0 0 0,-9 9 588 0 0,30-106-1356 0 0,-1-1 0 0 0,-6 10 1356 0 0,0-2-1592 0 0</inkml:trace>
  <inkml:trace contextRef="#ctx0" brushRef="#br0" timeOffset="6179.85">3623 3530 14368 0 0,'6'-5'175'0'0,"1"0"1"0"0,0 0 0 0 0,0 1 0 0 0,0 0 0 0 0,1 1 0 0 0,-1 0 0 0 0,1 0-1 0 0,0 0 1 0 0,0 1 0 0 0,5-1-176 0 0,17-2 104 0 0,0 2 0 0 0,10 0-104 0 0,-15 2 335 0 0,161-8-183 0 0,-95 5-5263 0 0,-57 2 65 0 0</inkml:trace>
  <inkml:trace contextRef="#ctx0" brushRef="#br0" timeOffset="6694.2">5243 3301 8840 0 0,'-27'-28'1029'0'0,"-5"-2"-1029"0"0,28 26 1 0 0,-3-1 243 0 0,0-1-1 0 0,0 1 0 0 0,-1 0 1 0 0,0 0-1 0 0,0 1 0 0 0,0 0 0 0 0,-5-1-243 0 0,-10-3 122 0 0,-1 1-1 0 0,-1 1-121 0 0,14 4 11 0 0,0 0 1 0 0,0 1 0 0 0,-1 0 0 0 0,1 1 0 0 0,0 1 0 0 0,0 0 0 0 0,0 0-1 0 0,0 1 1 0 0,0 0 0 0 0,0 1 0 0 0,-2 0-12 0 0,-10 5 80 0 0,0 2 0 0 0,0 0 0 0 0,1 1 0 0 0,-9 6-80 0 0,8-4 37 0 0,1 2 0 0 0,0 0-1 0 0,0 1 1 0 0,2 2 0 0 0,0 0-1 0 0,1 1 1 0 0,1 1 0 0 0,1 0-1 0 0,1 1 1 0 0,-7 13-37 0 0,-8 19-61 0 0,-5 17 61 0 0,26-46 40 0 0,0 1 0 0 0,1 0 0 0 0,2 0 0 0 0,-1 8-40 0 0,6-23 18 0 0,-4 16 70 0 0,2-1 0 0 0,-1 22-88 0 0,4-38 40 0 0,2 0 0 0 0,-1 0 0 0 0,1 1 1 0 0,0-1-1 0 0,1 0 0 0 0,0-1 0 0 0,0 1 0 0 0,1 0 1 0 0,4 7-41 0 0,-6-13 23 0 0,0 0 1 0 0,1-1-1 0 0,-1 1 1 0 0,1 0-1 0 0,0-1 1 0 0,0 1-1 0 0,0-1 1 0 0,0 0-1 0 0,0 1 1 0 0,0-1-1 0 0,1 0 1 0 0,-1-1 0 0 0,1 1-1 0 0,0 0 1 0 0,-1-1-1 0 0,1 1 1 0 0,2 0-24 0 0,-1-1 30 0 0,1 0 0 0 0,0 0 0 0 0,-1 0 0 0 0,1 0 0 0 0,0-1 0 0 0,0 1 0 0 0,-1-1 1 0 0,1-1-1 0 0,0 1 0 0 0,4-1-30 0 0,7-3 45 0 0,0 0 1 0 0,0-1-1 0 0,0-1 0 0 0,-1-1 1 0 0,15-7-46 0 0,-3-1 38 0 0,-1-1 0 0 0,0-1 0 0 0,-1-1 0 0 0,13-14-38 0 0,1-4 64 0 0,-1-2 0 0 0,5-10-64 0 0,25-24 108 0 0,-38 42 38 0 0,-2-1 0 0 0,22-30-146 0 0,-34 39 156 0 0,2 0 1 0 0,1 1-157 0 0,-4 5 315 0 0,-1 0 0 0 0,0-1 0 0 0,8-15-315 0 0,-7 14 573 0 0,-13 16-293 0 0,-2 2-33 0 0,-2 2-14 0 0,-2 2-163 0 0,0 1-1 0 0,1-1 1 0 0,-1 1-1 0 0,1 0 0 0 0,0 0 1 0 0,1 0-1 0 0,-1 0 1 0 0,1 2-70 0 0,-11 19 75 0 0,-8 12 15 0 0,-21 36-203 0 0,-8 28 113 0 0,-119 319-216 0 0,60-106-48 0 0,71-211 264 0 0,-5-3 0 0 0,-15 20 0 0 0,26-58 80 0 0,-9 11-80 0 0,27-52 70 0 0,0-1 1 0 0,-2 0-1 0 0,0-1 1 0 0,-18 17-71 0 0,22-27-12 0 0,0 1 1 0 0,0-2 0 0 0,-1 1 0 0 0,0-2-1 0 0,0 0 1 0 0,-1 0 0 0 0,0-1-1 0 0,-1-1 1 0 0,-5 1 11 0 0,11-4-17 0 0,0 0 0 0 0,-1-1 1 0 0,1-1-1 0 0,-1 0 0 0 0,0 0 0 0 0,0-1 1 0 0,1 0-1 0 0,-1 0 0 0 0,0-1 0 0 0,1-1 1 0 0,-1 1-1 0 0,1-2 0 0 0,-1 1 0 0 0,1-1 0 0 0,-5-3 17 0 0,-2-1 28 0 0,1-1 0 0 0,0 0-1 0 0,0-1 1 0 0,1-1-1 0 0,0 0 1 0 0,1-1 0 0 0,0-1-1 0 0,1 0 1 0 0,0 0 0 0 0,1-1-1 0 0,1-1 1 0 0,0 0-1 0 0,0 0 1 0 0,1-1 0 0 0,1 0-1 0 0,1-1 1 0 0,-1-1-28 0 0,-4-14 10 0 0,7 20-10 0 0,0-1 0 0 0,0 0 0 0 0,1-1 0 0 0,1 1 0 0 0,0 0 0 0 0,0-12 0 0 0,2 12-85 0 0,0 0-1 0 0,2-1 1 0 0,-1 1-1 0 0,2 0 1 0 0,1-11 85 0 0,-1 18-226 0 0,-1-1 1 0 0,1 1 0 0 0,1-1-1 0 0,-1 1 1 0 0,1 0 0 0 0,-1-1-1 0 0,1 2 1 0 0,1-1 0 0 0,-1 0-1 0 0,1 1 1 0 0,0-1 0 0 0,0 1-1 0 0,1 0 226 0 0,10-12-1274 0 0</inkml:trace>
  <inkml:trace contextRef="#ctx0" brushRef="#br0" timeOffset="7287.85">6388 3604 2760 0 0,'6'-9'70'0'0,"-1"0"-1"0"0,0-1 1 0 0,0 0 0 0 0,-1 0 0 0 0,0 0 0 0 0,1-6-70 0 0,-1 0 932 0 0,-2 10-596 0 0,0 1 1 0 0,-1-1-1 0 0,0 0 0 0 0,0 0 1 0 0,0 1-1 0 0,-1-1 0 0 0,0 0 1 0 0,0 0-1 0 0,0 0 1 0 0,-1 0-1 0 0,0 0 0 0 0,0 1 1 0 0,-1-2-337 0 0,-1-4 502 0 0,0 0 0 0 0,-1 0 0 0 0,-1 0 0 0 0,0 0 0 0 0,0 1 0 0 0,-6-7-502 0 0,4 7 313 0 0,2 1 12 0 0,-1 1 0 0 0,0 0 0 0 0,-1 0-1 0 0,0 0 1 0 0,0 1 0 0 0,-1 0-1 0 0,-3-2-324 0 0,-5-2 226 0 0,7 3-88 0 0,0 2-1 0 0,-1-1 0 0 0,0 1 1 0 0,0 1-1 0 0,0 0 1 0 0,-1 0-1 0 0,0 1 1 0 0,-7-2-138 0 0,-2 2 56 0 0,1 1 0 0 0,-1 1 1 0 0,1 0-1 0 0,-1 2 1 0 0,1 0-1 0 0,-1 1 1 0 0,0 1-1 0 0,1 1 1 0 0,-14 4-57 0 0,8 0-5 0 0,1 1-1 0 0,0 1 1 0 0,0 1 0 0 0,1 1 0 0 0,0 1 0 0 0,1 1 0 0 0,0 1 5 0 0,-11 10-59 0 0,1 1-1 0 0,1 1 1 0 0,2 1 0 0 0,-7 10 59 0 0,-1 5-49 0 0,1 1 1 0 0,-20 35 48 0 0,24-25-16 0 0,1 1-1 0 0,3 2 1 0 0,3 1-1 0 0,1 0 1 0 0,1 10 16 0 0,14-36 0 0 0,2 0 0 0 0,1 0 0 0 0,-1 25 0 0 0,6-44 2 0 0,0 0 0 0 0,1 0 1 0 0,1 0-1 0 0,0 0 0 0 0,1 0 1 0 0,0 0-1 0 0,1-1 0 0 0,0 1 1 0 0,0 0-1 0 0,4 4-2 0 0,-5-11 2 0 0,1 0 0 0 0,-1 0 0 0 0,1-1 0 0 0,0 1 0 0 0,0-1 0 0 0,1 0 0 0 0,-1 0 0 0 0,1 0 0 0 0,0 0 0 0 0,0 0 0 0 0,1 0-2 0 0,-1-2 1 0 0,-1 0 0 0 0,1 0 1 0 0,-1-1-1 0 0,1 1 0 0 0,-1-1 1 0 0,1 1-1 0 0,0-1 0 0 0,0-1 1 0 0,0 1-1 0 0,0 0 0 0 0,0-1 1 0 0,-1 0-1 0 0,1 0 0 0 0,0 0 1 0 0,0 0-1 0 0,2-1-1 0 0,8-2 19 0 0,-1 0-1 0 0,0 0 0 0 0,1-2 1 0 0,-2 0-1 0 0,1 0 0 0 0,4-4-18 0 0,24-13 96 0 0,7-8-96 0 0,11-11 76 0 0,52-47-76 0 0,-55 41 4 0 0,-25 20-23 0 0,-1-1 0 0 0,-1-2 0 0 0,10-15 19 0 0,71-101-31 0 0,10-29 95 0 0,-79 123 416 0 0,-41 51-318 0 0,0 1 11 0 0,0 1 3 0 0,-1 10-57 0 0,0-1 0 0 0,-1 0-1 0 0,-1 0 1 0 0,1 0-1 0 0,-2 0 1 0 0,-2 5-119 0 0,-5 18 216 0 0,11-33-212 0 0,-66 208 531 0 0,-23 91-74 0 0,73-231-641 0 0,3 0-1 0 0,-4 61 181 0 0,17-85-1969 0 0,0-28-3972 0 0</inkml:trace>
  <inkml:trace contextRef="#ctx0" brushRef="#br0" timeOffset="7850.18">6792 2696 13016 0 0,'0'0'297'0'0,"0"0"39"0"0,0 0 17 0 0,0 0-37 0 0,-1 2-206 0 0,-2 2-77 0 0,1 0 0 0 0,-1 1 0 0 0,1-1 1 0 0,1 1-1 0 0,-1 0 0 0 0,1-1 1 0 0,-1 1-1 0 0,1 0 0 0 0,1 0 1 0 0,-1 4-34 0 0,-4 17 457 0 0,-5 22 278 0 0,3 1 0 0 0,0 11-735 0 0,0 6 326 0 0,-17 80 1157 0 0,-8 4-1483 0 0,-13 69 374 0 0,19-108-328 0 0,2-7-28 0 0,18-76-18 0 0,-7 42 0 0 0,-1 33 0 0 0,14-87 0 0 0,2-6 1 0 0,2-9 0 0 0,2-6 11 0 0,4-3 13 0 0,0-1 0 0 0,0-1 0 0 0,-1 1 0 0 0,0-1 0 0 0,3-7-25 0 0,37-57-37 0 0,-41 61 13 0 0,40-61-32 0 0,4 2 0 0 0,2 3 0 0 0,4 2 0 0 0,30-27 56 0 0,-58 67-16 0 0,0 2 1 0 0,2 0-1 0 0,5-1 16 0 0,103-60 91 0 0,-136 83-85 0 0,34-18 171 0 0,21-9-177 0 0,-48 24 20 0 0,1 2 0 0 0,1-1-1 0 0,-1 2 1 0 0,0 0 0 0 0,1 0-1 0 0,0 1 1 0 0,5 0-20 0 0,-14 2 15 0 0,0 0-1 0 0,1 0 1 0 0,-1 1 0 0 0,0 0-1 0 0,1-1 1 0 0,-1 1-1 0 0,0 1 1 0 0,0-1 0 0 0,0 1-1 0 0,0 0 1 0 0,0-1-1 0 0,0 2 1 0 0,-1-1 0 0 0,1 0-1 0 0,-1 1 1 0 0,1 0-1 0 0,-1-1 1 0 0,0 1 0 0 0,0 1-1 0 0,0-1 1 0 0,-1 0-1 0 0,1 1 1 0 0,-1-1 0 0 0,1 1-1 0 0,0 2-14 0 0,1 3 42 0 0,0-1 1 0 0,-1 1-1 0 0,0 0 0 0 0,0-1 0 0 0,-1 1 0 0 0,0 1 1 0 0,0-1-1 0 0,-1 0 0 0 0,0 0 0 0 0,-1 1 0 0 0,0 4-42 0 0,-4 33 13 0 0,-1-1 0 0 0,-3 0 0 0 0,-1-1 0 0 0,-3 0-1 0 0,-12 31-12 0 0,-3-3 0 0 0,-29 52 0 0 0,37-88 0 0 0,-2-1 0 0 0,-2-1 0 0 0,0-1 0 0 0,-8 5 0 0 0,-10 11-7 0 0,-3-2-1 0 0,-2-3 0 0 0,-27 21 8 0 0,51-49-87 0 0,0 0 0 0 0,-1-1-1 0 0,-1-2 1 0 0,-1 0 0 0 0,0-2 0 0 0,0 0 0 0 0,-1-2 0 0 0,-1-1-1 0 0,-10 2 88 0 0,25-8-58 0 0,0-1 0 0 0,0 0-1 0 0,0-1 1 0 0,0 0-1 0 0,0-1 1 0 0,0 0-1 0 0,0-1 1 0 0,-11-2 58 0 0,17 1-56 0 0,-1 1 0 0 0,1-1 0 0 0,0-1 1 0 0,0 1-1 0 0,0-1 0 0 0,0 0 0 0 0,0-1 0 0 0,0 1 0 0 0,1-1 0 0 0,0 0 0 0 0,-1 0 1 0 0,2-1-1 0 0,-1 0 0 0 0,0 1 0 0 0,1-2 0 0 0,-3-3 56 0 0,1 1-98 0 0,1-1-1 0 0,0 0 0 0 0,0-1 1 0 0,1 1-1 0 0,0-1 1 0 0,1 0-1 0 0,0 0 1 0 0,1 0-1 0 0,0 0 0 0 0,0 0 1 0 0,1-1-1 0 0,0 1 1 0 0,1 0-1 0 0,0-1 0 0 0,1-3 100 0 0,0 7-137 0 0,0 0 1 0 0,1 0 0 0 0,0 0 0 0 0,0 1 0 0 0,0-1 0 0 0,1 1 0 0 0,0-1 0 0 0,0 1 0 0 0,0 0 0 0 0,1 0 135 0 0,10-15-1325 0 0,1 1-1 0 0,2-1 1326 0 0,-3 4-464 0 0,16-22-998 0 0</inkml:trace>
  <inkml:trace contextRef="#ctx0" brushRef="#br0" timeOffset="8287.57">8088 3878 11576 0 0,'1'-1'264'0'0,"6"-6"-97"0"0,0-1 1 0 0,0 0 0 0 0,-1 0-1 0 0,0 0 1 0 0,-1-1 0 0 0,1-1-168 0 0,2-3 47 0 0,1 0 1 0 0,6-6-48 0 0,119-146 3457 0 0,-107 129-2744 0 0,-1 0-1 0 0,8-20-712 0 0,12-9 660 0 0,-31 46-557 0 0,-1 0 0 0 0,-2-1-1 0 0,0-1 1 0 0,3-7-103 0 0,6-14 79 0 0,-12 26-76 0 0,-2 0 1 0 0,1-1-1 0 0,-2 0-3 0 0,0 0-12 0 0,1-2 63 0 0,-1 0 1 0 0,-1-1-1 0 0,0 0 0 0 0,-2 0 1 0 0,0 0-1 0 0,-1-9-51 0 0,-2 22 16 0 0,0 1-1 0 0,0-1 0 0 0,-1 0 0 0 0,0 0 0 0 0,-1 1 0 0 0,-1-6-15 0 0,2 10 0 0 0,0-1 0 0 0,0 1 0 0 0,0 0 0 0 0,0 0-1 0 0,0-1 1 0 0,-1 1 0 0 0,1 0 0 0 0,-1 0 0 0 0,1 0 0 0 0,-1 1 0 0 0,0-1-1 0 0,0 0 1 0 0,1 1 0 0 0,-1-1 0 0 0,-1 1 0 0 0,1 0 0 0 0,0-1 0 0 0,0 1 0 0 0,0 0-1 0 0,-2 0 1 0 0,-2-1 1 0 0,-1 1-1 0 0,0-1 0 0 0,1 1 0 0 0,-1 1 1 0 0,0-1-1 0 0,0 1 0 0 0,0 1 1 0 0,1-1-1 0 0,-1 1 0 0 0,0 0 0 0 0,1 1 1 0 0,-1 0-1 0 0,0 0 0 0 0,-4 2 0 0 0,-11 6-19 0 0,-1 1-1 0 0,1 0 1 0 0,-7 7 19 0 0,25-16-6 0 0,-24 17-38 0 0,0 2-1 0 0,1 0 1 0 0,1 2-1 0 0,0 1 1 0 0,-5 9 44 0 0,-12 16-31 0 0,2 2 0 0 0,-12 24 31 0 0,13-14 251 0 0,3 1-1 0 0,2 1 1 0 0,-3 16-251 0 0,24-44 87 0 0,0 1 0 0 0,2 0 0 0 0,2 0 0 0 0,1 1 0 0 0,2 1-1 0 0,2 0 1 0 0,1 0-87 0 0,4-12 125 0 0,0 0 0 0 0,2 0-1 0 0,1 0 1 0 0,1 0 0 0 0,1 0-1 0 0,1-1 1 0 0,1 0 0 0 0,2 0-1 0 0,0-1 1 0 0,9 15-125 0 0,-12-28 54 0 0,0 0 1 0 0,1 0-1 0 0,0 0 0 0 0,1-1 1 0 0,0-1-1 0 0,1 1 1 0 0,0-1-1 0 0,0 0 0 0 0,1-1 1 0 0,0 0-1 0 0,1-1 0 0 0,6 4-54 0 0,-1-3 32 0 0,0 0 0 0 0,1-1-1 0 0,0 0 1 0 0,0-2-1 0 0,0 0 1 0 0,1-1 0 0 0,0-1-1 0 0,12 1-31 0 0,11-1-52 0 0,0-2 0 0 0,-1-1 0 0 0,18-4 52 0 0,121-20-2200 0 0,-78 6-5083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0-12T14:07:56.558"/>
    </inkml:context>
    <inkml:brush xml:id="br0">
      <inkml:brushProperty name="width" value="0.1" units="cm"/>
      <inkml:brushProperty name="height" value="0.1" units="cm"/>
      <inkml:brushProperty name="color" value="#FFFFFF"/>
    </inkml:brush>
  </inkml:definitions>
  <inkml:trace contextRef="#ctx0" brushRef="#br0">0 1999 10136 0 0,'0'-2'111'0'0,"1"0"-1"0"0,-1-1 1 0 0,0 1 0 0 0,1 0 0 0 0,-1 0 0 0 0,1 0 0 0 0,0 0 0 0 0,0 0 0 0 0,0 0 0 0 0,0 0-111 0 0,12-19-42 0 0,-6 11 177 0 0,30-47 2047 0 0,61-91-742 0 0,-67 99-1607 0 0,6-15 167 0 0,24-53-497 0 0,-23 43 325 0 0,131-295-121 0 0,-103 217 286 0 0,-26 55 83 0 0,24-49 153 0 0,-11 33 98 0 0,13-24 129 0 0,-53 110-360 0 0,-2 3-13 0 0,1 2 0 0 0,2-1-83 0 0,-13 21 15 0 0,1 0-1 0 0,0 0 0 0 0,-1 0 1 0 0,1 0-1 0 0,0 0 0 0 0,0 0 1 0 0,0 1-1 0 0,1-1-14 0 0,-3 1 1 0 0,0 1-1 0 0,1 0 1 0 0,-1 0 0 0 0,1-1-1 0 0,-1 1 1 0 0,0 0-1 0 0,1 0 1 0 0,-1 0 0 0 0,1-1-1 0 0,-1 1 1 0 0,1 0 0 0 0,-1 0-1 0 0,1 0 1 0 0,-1 0 0 0 0,1 0-1 0 0,-1 0 1 0 0,1 0 0 0 0,-1 0-1 0 0,1 0 1 0 0,-1 0 0 0 0,1 0-1 0 0,-1 1 1 0 0,1-1 0 0 0,-1 0-1 0 0,1 0 1 0 0,-1 0-1 0 0,1 1 1 0 0,-1-1 0 0 0,0 0-1 0 0,1 0 1 0 0,0 1 0 0 0,-1-1-1 0 0,0 0 1 0 0,1 1 0 0 0,-1 0-1 0 0,0-1 1 0 0,1 0 0 0 0,-1 1-1 0 0,0-1 1 0 0,1 1 0 0 0,-1-1-1 0 0,0 1 1 0 0,0-1-1 0 0,5 10-52 0 0,-1 1-1 0 0,-1 0 1 0 0,1 0 0 0 0,-1 0-1 0 0,-1 0 1 0 0,0 4 52 0 0,2 3-33 0 0,8 39 76 0 0,-6-23-15 0 0,55 282 1497 0 0,-35-207-1060 0 0,13 49 391 0 0,76 291-1814 0 0,-103-378-1479 0 0,-6-34 57 0 0,0-8-2252 0 0</inkml:trace>
  <inkml:trace contextRef="#ctx0" brushRef="#br0" timeOffset="1">503 1375 1840 0 0,'0'0'160'0'0,"0"-5"-160"0"0,3 1 0 0 0,0-3 0 0 0,2 5 3272 0 0,6-3 624 0 0,-1 3 120 0 0,3-1 23 0 0,9-2-3255 0 0,-2-2-656 0 0,5 2-128 0 0,4-1 0 0 0,2-4-616 0 0,7 3-104 0 0,-1 0-15 0 0,2-3-3649 0 0,-2 2-736 0 0</inkml:trace>
  <inkml:trace contextRef="#ctx0" brushRef="#br0" timeOffset="2">1520 940 9216 0 0,'0'-1'706'0'0,"-5"-2"-740"0"0,1 2 2748 0 0,6 6-1346 0 0,8 17-1292 0 0,-5-14-87 0 0,-1 1 0 0 0,3 9 11 0 0,2 13-81 0 0,1 12 81 0 0,0 6-81 0 0,5 18-180 0 0,-8-29 116 0 0,10 58 61 0 0,-5-25 270 0 0,9 53 176 0 0,-7-60 12 0 0,7 16-374 0 0,-18-69 19 0 0,0 3-10 0 0,2-1 0 0 0,2 7-9 0 0,-4-15-4 0 0,0 0 1 0 0,-1 0-1 0 0,1 1 1 0 0,1-1-1 0 0,-1-1 1 0 0,1 1-1 0 0,1 0 4 0 0,-4-3-23 0 0,1-1 0 0 0,-1 1 0 0 0,1-1 0 0 0,-1 0 0 0 0,1 0-1 0 0,0 0 1 0 0,0 0 0 0 0,-1 0 0 0 0,2 0 0 0 0,-1-1 0 0 0,-1 1-1 0 0,1-1 1 0 0,0 1 0 0 0,0-1 0 0 0,1 1 23 0 0,-1-1-39 0 0,1 0-1 0 0,0 0 1 0 0,0-1 0 0 0,0 1 0 0 0,-1 0-1 0 0,1-1 1 0 0,-1 0 0 0 0,1 1-1 0 0,-1-1 1 0 0,3-1 39 0 0,2-2-72 0 0,1 0 1 0 0,-1-1-1 0 0,1 0 0 0 0,-2-1 0 0 0,1 1 1 0 0,3-5 71 0 0,-3 4-26 0 0,-2 0 1 0 0,0-2 0 0 0,0 2 0 0 0,4-8 25 0 0,3-4-62 0 0,10-15-118 0 0,-2-1-1 0 0,10-24 181 0 0,28-74-20 0 0,-3-15-156 0 0,-41 109 156 0 0,7-21 24 0 0,-11 30 232 0 0,1 1-1 0 0,6-8-235 0 0,-5 10 114 0 0,-12 26-103 0 0,0-1 3 0 0,0 0 0 0 0,1 1 0 0 0,-1-1 0 0 0,0 1 0 0 0,0-1 0 0 0,1 1 0 0 0,-1-1 0 0 0,1 0 0 0 0,-1 1 0 0 0,1-1 0 0 0,-1 1 0 0 0,1-1 0 0 0,-1 1 0 0 0,1 0 0 0 0,-1-1 0 0 0,1 1 0 0 0,-1-1 0 0 0,1 1 0 0 0,-1 0 0 0 0,1 0 0 0 0,0-1 0 0 0,0 1-14 0 0,4 0 133 0 0,-4 1-131 0 0,0-1 0 0 0,-1 1 0 0 0,1 0 1 0 0,0-1-1 0 0,0 1 0 0 0,0 0 0 0 0,-1 0 0 0 0,1-1 0 0 0,0 1 1 0 0,0 0-1 0 0,-1 0 0 0 0,1 0 0 0 0,-1 0 0 0 0,1 0-2 0 0,5 17 31 0 0,-4-13-5 0 0,1 10 7 0 0,1 0 0 0 0,-1 4-33 0 0,2 10 82 0 0,9 60 124 0 0,-3-18 28 0 0,1-1-7 0 0,-1-1 147 0 0,8 18-374 0 0,-13-64 11 0 0,19 81-19 0 0,-23-95-65 0 0,8 43-11 0 0,-8-43-251 0 0,1 1 1 0 0,0-1-1 0 0,1 1 1 0 0,1 1 334 0 0,3 3-1125 0 0</inkml:trace>
  <inkml:trace contextRef="#ctx0" brushRef="#br0" timeOffset="3">2943 0 9216 0 0,'-1'0'56'0'0,"-23"7"938"0"0,-7 4-994 0 0,24-7 375 0 0,0-1 0 0 0,-1 1 1 0 0,1 0-1 0 0,0 0 1 0 0,0 1-1 0 0,0 1-375 0 0,-4 4 433 0 0,0 1 0 0 0,1 0 0 0 0,0 0 0 0 0,1 1 0 0 0,1 0 0 0 0,0 1 0 0 0,0 0 0 0 0,-2 7-433 0 0,-5 15 49 0 0,0 1 0 0 0,-5 27-49 0 0,5-9-32 0 0,2 1 0 0 0,3 0 0 0 0,-2 42 32 0 0,4 19-174 0 0,6 0 1 0 0,6 22 173 0 0,9 32 267 0 0,12 29-267 0 0,33 196 92 0 0,-10-116 240 0 0,25 103-1022 0 0,-61-327-3936 0 0,-7-33-114 0 0</inkml:trace>
  <inkml:trace contextRef="#ctx0" brushRef="#br0" timeOffset="4">2626 942 14744 0 0,'0'0'1312'0'0,"0"0"-1056"0"0,0 0-256 0 0,0 0 0 0 0,7 2 407 0 0,1 0 25 0 0,8-2 8 0 0,0 6 0 0 0,5-4-376 0 0,6 2-64 0 0,-1 4 0 0 0,3-4-64 0 0,3 4-920 0 0,0-4-175 0 0,2 1-41 0 0</inkml:trace>
  <inkml:trace contextRef="#ctx0" brushRef="#br0" timeOffset="5">3799 1203 13824 0 0,'-5'-6'618'0'0,"1"0"0"0"0,-1-1 0 0 0,-1-3-618 0 0,4 7 211 0 0,0 0-1 0 0,1-1 0 0 0,-1 1 0 0 0,1-1 0 0 0,0 0 0 0 0,0 0 0 0 0,0 1 0 0 0,1-1-210 0 0,-9-89-228 0 0,8 85-408 0 0,-1 0-1 0 0,1 0 1 0 0,-1 0-1 0 0,0 0 1 0 0,-1 1-1 0 0,0 0 1 0 0,-3-7 636 0 0,3 9-253 0 0,0-1 1 0 0,0 2 0 0 0,0-1 0 0 0,0 1 0 0 0,-2-1 0 0 0,2 1 0 0 0,-1-1 0 0 0,-1 2 0 0 0,1-1-1 0 0,-1 1 1 0 0,-1-2 252 0 0,-3 0-135 0 0,0 0-1 0 0,0 1 1 0 0,0 0-1 0 0,0 0 0 0 0,-1 1 1 0 0,0 0-1 0 0,0 1 136 0 0,-9-1 932 0 0,0 0 1 0 0,-13 1-933 0 0,25 2 279 0 0,-1 0 1 0 0,1 1 0 0 0,1 0 0 0 0,-2 0-1 0 0,2 0 1 0 0,-1 1 0 0 0,0 0 0 0 0,-6 3-280 0 0,5-2 130 0 0,1 2 1 0 0,-1-1 0 0 0,1 0 0 0 0,0 1 0 0 0,0 0 0 0 0,0 1 0 0 0,1 0 0 0 0,-4 5-131 0 0,2-2 5 0 0,1 0 0 0 0,1 1 0 0 0,-1-1 1 0 0,1 2-1 0 0,1-1 0 0 0,-1 2-5 0 0,-4 11-151 0 0,1 0 0 0 0,1 1 0 0 0,1 0 1 0 0,0 0-1 0 0,1 4 151 0 0,2 4-148 0 0,1-1 1 0 0,1 1 0 0 0,2 0-1 0 0,1 0 1 0 0,1 0 0 0 0,2 1 147 0 0,-2-21 64 0 0,1 1 0 0 0,1 0 0 0 0,0-1 1 0 0,0 0-1 0 0,2 1-64 0 0,-4-8 43 0 0,1 0 1 0 0,-1 0-1 0 0,2-1 1 0 0,-1 1-1 0 0,0-1 0 0 0,1 1 1 0 0,-1-1-1 0 0,1-1 1 0 0,0 1-1 0 0,1 0 0 0 0,-1-1 1 0 0,0 0-1 0 0,1 0 1 0 0,0 0-1 0 0,0 0 0 0 0,0-1 1 0 0,0 0-1 0 0,0 0 1 0 0,0 0-1 0 0,0-1 0 0 0,1 0 1 0 0,0 0-1 0 0,-1 0 1 0 0,0-1-1 0 0,1 1 0 0 0,-1-1 1 0 0,5-1-44 0 0,7 0 27 0 0,0-1 0 0 0,-1-1 0 0 0,1-1 0 0 0,-1 0 0 0 0,0-1 1 0 0,4-2-28 0 0,-14 5 3 0 0,10-5 25 0 0,0 0 0 0 0,0-1 1 0 0,4-3-29 0 0,10-10 78 0 0,-1-1 0 0 0,-1-2 1 0 0,-2 0-1 0 0,0-1 1 0 0,7-12-79 0 0,-7 5 332 0 0,-2-1 1 0 0,9-17-333 0 0,-30 44 52 0 0,0 1-1 0 0,0-1 1 0 0,0 0 0 0 0,-1 0-1 0 0,0 0 1 0 0,0 0 0 0 0,0 0-1 0 0,-1 0 1 0 0,0-1 0 0 0,0 1-1 0 0,-1-1 1 0 0,0 0-52 0 0,0 6 4 0 0,0 1-1 0 0,0-1 1 0 0,0 0-1 0 0,0 1 1 0 0,-1-1 0 0 0,1 1-1 0 0,0-1 1 0 0,0 1 0 0 0,-1-1-1 0 0,1 1 1 0 0,0-1 0 0 0,-1 1-1 0 0,1 0 1 0 0,-1-1 0 0 0,1 1-1 0 0,-1-1 1 0 0,1 1 0 0 0,0 0-1 0 0,-1-1 1 0 0,1 1 0 0 0,-1 0-1 0 0,0 0 1 0 0,1-1 0 0 0,-1 1-4 0 0,0 0 3 0 0,1 0-1 0 0,0 0 0 0 0,0-1 1 0 0,0 1-1 0 0,0 0 0 0 0,0 0 1 0 0,-1 0-1 0 0,1 0 0 0 0,0 0 1 0 0,0 0-1 0 0,0 0 1 0 0,0 0-1 0 0,0 0 0 0 0,0 0 1 0 0,-1 0-1 0 0,1 0 0 0 0,0 0 1 0 0,0 0-1 0 0,0 0 1 0 0,0 0-1 0 0,0 0 0 0 0,-1 0 1 0 0,1 0-1 0 0,0 0 0 0 0,0 0 1 0 0,-1 0-1 0 0,1 1 1 0 0,0-1-3 0 0,-3 2 0 0 0,0 0 0 0 0,1 0 0 0 0,-1 1 0 0 0,1-1 0 0 0,-1 1 0 0 0,1 0 0 0 0,-1 0 0 0 0,1 0 0 0 0,0 0 1 0 0,0 1-1 0 0,-3 7-56 0 0,0 0 1 0 0,-2 6 55 0 0,4-8-33 0 0,0 0 1 0 0,1 0-1 0 0,0 0 0 0 0,0 5 33 0 0,-1 37-120 0 0,2-35 71 0 0,0 17-31 0 0,2 0 0 0 0,2 9 80 0 0,10 68-140 0 0,-10-89 124 0 0,9 51 6 0 0,16 46 10 0 0,-13-58 0 0 0,5 12 0 0 0,13 27 0 0 0,-8-19-131 0 0,-13-37 7 0 0,31 108-165 0 0,-30-105 251 0 0,-1 0 1 0 0,-2 1 0 0 0,-1 7 37 0 0,-8-47 37 0 0,-1 1 0 0 0,1-1 1 0 0,-1 1-1 0 0,-1 0 1 0 0,0-1-1 0 0,0 1 1 0 0,0-1-1 0 0,-2 2-37 0 0,3-6 18 0 0,-1-1-1 0 0,0 1 0 0 0,0 0 1 0 0,-1-1-1 0 0,1 1 0 0 0,0 0 1 0 0,-1-1-1 0 0,0 1 0 0 0,1-1 1 0 0,-1 0-1 0 0,0 0 0 0 0,0 0 1 0 0,-1 0-1 0 0,1 0 0 0 0,0 1 1 0 0,-1-2-1 0 0,1 1 0 0 0,-1-1 1 0 0,1 1-1 0 0,-1-1 1 0 0,0 0-1 0 0,-1 0-17 0 0,-3 1 85 0 0,0-1 0 0 0,0 0 0 0 0,0 0 0 0 0,0 0 0 0 0,0-1 0 0 0,0 0 0 0 0,0-1 0 0 0,-1 1 0 0 0,-2-2-85 0 0,-13-3 390 0 0,0 0 0 0 0,-5-4-390 0 0,2 0 898 0 0,-19-11-898 0 0,10 4 227 0 0,-12-6 37 0 0,-27-18-264 0 0,29 15 136 0 0,21 12-100 0 0,1-1 0 0 0,-10-8-36 0 0,-12-13 54 0 0,27 22-164 0 0,1-1 1 0 0,1-1-1 0 0,-6-6 110 0 0,5 4-369 0 0,9 8-175 0 0,1 1-1 0 0,0 0 0 0 0,1-1 0 0 0,0 0 0 0 0,1-1 0 0 0,-2-1 545 0 0,0-4-1950 0 0</inkml:trace>
  <inkml:trace contextRef="#ctx0" brushRef="#br0" timeOffset="6">4885 1132 10592 0 0,'-35'-24'1267'0'0,"19"12"196"0"0,-7-3-1463 0 0,-41-24 2226 0 0,55 33-2163 0 0,-2 1 1 0 0,-8-3-64 0 0,5 3-395 0 0,-2-1-293 0 0,-1 1 0 0 0,1 1 0 0 0,-1 0 0 0 0,0 2 0 0 0,-5-1 688 0 0,5 2-248 0 0,0 1 0 0 0,0 0 0 0 0,0 1 1 0 0,1 0-1 0 0,-1 2 0 0 0,-2 0 248 0 0,-3 2 336 0 0,0 2-1 0 0,0 0 1 0 0,0 1 0 0 0,-4 3-336 0 0,9-2 140 0 0,0 1 0 0 0,1 0 0 0 0,0 1 0 0 0,0 1 0 0 0,1 0 1 0 0,1 1-1 0 0,0 1 0 0 0,1 0 0 0 0,-10 13-140 0 0,15-15 11 0 0,0 0 0 0 0,-1 1 0 0 0,2 1 0 0 0,1-1 0 0 0,0 1 0 0 0,0 0 0 0 0,2 0 0 0 0,-2 6-11 0 0,0 7-61 0 0,1 0 0 0 0,1-1-1 0 0,2 1 1 0 0,0 6 61 0 0,2-16-77 0 0,0 0 0 0 0,1 0 0 0 0,0 0 0 0 0,3 7 77 0 0,-3-18-8 0 0,0-1-1 0 0,1 1 1 0 0,-1-1 0 0 0,1 1-1 0 0,0-1 1 0 0,1 0 0 0 0,0 0 0 0 0,0 0-1 0 0,0-1 1 0 0,0 1 0 0 0,0-1-1 0 0,1 1 1 0 0,0-1 0 0 0,0 0 0 0 0,0 0 8 0 0,1-1 15 0 0,1 1 0 0 0,-1-1 0 0 0,0-1 1 0 0,1 0-1 0 0,0 0 0 0 0,-1 0 0 0 0,1 0 1 0 0,0-1-1 0 0,0 0 0 0 0,0 0 0 0 0,0 0 0 0 0,0-1 1 0 0,0 0-1 0 0,4 0-15 0 0,7-2 15 0 0,0-1 0 0 0,-1 0 0 0 0,1-1 0 0 0,-2 0 0 0 0,5-3-15 0 0,-1-1-3 0 0,0 0 1 0 0,0-1 0 0 0,-1-1 0 0 0,-1-1 0 0 0,1-1-1 0 0,7-7 3 0 0,29-28-170 0 0,42-48 170 0 0,-63 59 170 0 0,-2-1 0 0 0,3-7-170 0 0,-18 23 253 0 0,-7 9 74 0 0,0-1 1 0 0,0 0-328 0 0,-2 1 232 0 0,13-24 239 0 0,-18 31-398 0 0,0 0 0 0 0,0 0 0 0 0,0 0 0 0 0,0 0 0 0 0,-1 0 0 0 0,0-2-73 0 0,0 1 72 0 0,1-12 154 0 0,-2 18-197 0 0,0-1 0 0 0,0 0-1 0 0,0 1 1 0 0,0-1 0 0 0,0 0 0 0 0,0 1 0 0 0,0-1 0 0 0,0 0-1 0 0,-1 1 1 0 0,1-1 0 0 0,0 0 0 0 0,0 1 0 0 0,-1-1 0 0 0,1 0-1 0 0,0 1 1 0 0,-1-1 0 0 0,1 0 0 0 0,-1 1 0 0 0,1-1 0 0 0,-1 1-29 0 0,1 0 9 0 0,-1-1 0 0 0,1 1 0 0 0,0 0 0 0 0,-1 0 0 0 0,1 1 0 0 0,-1-1 0 0 0,1 0 0 0 0,0 0 0 0 0,-1 0 0 0 0,0 0 0 0 0,1 0 0 0 0,0 0 0 0 0,-1 0 0 0 0,1 1 0 0 0,-1-1 0 0 0,1 0 0 0 0,0 0 1 0 0,-1 0-1 0 0,1 1-9 0 0,0-1 12 0 0,-2 1-16 0 0,1 1 0 0 0,-1-1 1 0 0,1 0-1 0 0,-1 1 1 0 0,1-1-1 0 0,0 1 1 0 0,0-1-1 0 0,0 1 0 0 0,0-1 1 0 0,0 2 3 0 0,-9 18-124 0 0,4-8 105 0 0,4-7 12 0 0,0 0 1 0 0,0 1 0 0 0,1-1-1 0 0,-1 0 1 0 0,1 1 0 0 0,0-1-1 0 0,1 1 1 0 0,0 1 6 0 0,-1 5-2 0 0,0 20 11 0 0,2 0 1 0 0,2 0 0 0 0,1 3-10 0 0,2 19 147 0 0,-4-33-199 0 0,2 0 0 0 0,1 0 52 0 0,5 27-328 0 0,-5-17-698 0 0,2-1 0 0 0,1 1 0 0 0,2-1 1026 0 0,0-8-1174 0 0,-8-19 946 0 0,4 6-476 0 0</inkml:trace>
  <inkml:trace contextRef="#ctx0" brushRef="#br0" timeOffset="7">5113 380 16208 0 0,'0'0'44'0'0,"0"0"0"0"0,0 0 0 0 0,0 0 0 0 0,0 0 0 0 0,0 0 0 0 0,0 0 0 0 0,0 0 0 0 0,0 0 0 0 0,0 0 0 0 0,0 0 1 0 0,0 0-1 0 0,0 0 0 0 0,0 0 0 0 0,0 0 0 0 0,0 0 0 0 0,0 0 0 0 0,0 0 0 0 0,0 0 0 0 0,0 1 0 0 0,0-1 0 0 0,-1 0 1 0 0,1 0-1 0 0,0 0 0 0 0,0 0 0 0 0,0 0 0 0 0,0 0 0 0 0,0 0 0 0 0,0 0 0 0 0,0 0 0 0 0,0 0 0 0 0,0 0 1 0 0,0 0-1 0 0,0 0 0 0 0,0 0 0 0 0,0 0 0 0 0,0 0 0 0 0,0 0 0 0 0,0 0 0 0 0,0 0 0 0 0,0-1 0 0 0,-1 1 0 0 0,1 0 1 0 0,0 0-45 0 0,1 11-164 0 0,1-1 215 0 0,8 80-416 0 0,-4 51-1489 0 0,-5-87 992 0 0,-8 303-1366 0 0,2-285 2475 0 0,-1 49 496 0 0,2 9 739 0 0,3-100-1170 0 0,1-8-41 0 0,1 1-1 0 0,1-1 0 0 0,1 0 0 0 0,1 0-270 0 0,-3-14 114 0 0,1 0 0 0 0,0 0-1 0 0,3 6-113 0 0,-4-12 9 0 0,0 0 0 0 0,0 1 0 0 0,0-1 0 0 0,0 0 1 0 0,1 0-1 0 0,-1 0 0 0 0,0 0 0 0 0,1 0 0 0 0,0 0 0 0 0,-1-1 0 0 0,1 1 0 0 0,0 0 0 0 0,0-1 0 0 0,2 2-9 0 0,-3-3-1 0 0,0 1 0 0 0,0-1-1 0 0,0 0 1 0 0,0 0-1 0 0,0 1 1 0 0,0-1-1 0 0,0 0 1 0 0,0 0-1 0 0,0 0 1 0 0,0 0-1 0 0,0 0 1 0 0,-1 0-1 0 0,1 0 1 0 0,1-1-1 0 0,-1 1 1 0 0,0 0-1 0 0,0-1 1 0 0,0 1-1 0 0,-1 0 1 0 0,1-1 0 0 0,0 1-1 0 0,0-1 1 0 0,0 1-1 0 0,0-1 1 0 0,-1 1-1 0 0,1-1 1 0 0,0 0-1 0 0,-1 0 1 0 0,1 0-1 0 0,0 0 2 0 0,3-4-23 0 0,0 0 1 0 0,-1 0-1 0 0,1 0 0 0 0,1-4 23 0 0,-2 2-13 0 0,53-101-172 0 0,-9 13-97 0 0,-17 42 105 0 0,8-16-54 0 0,21-28 231 0 0,-43 76-26 0 0,1 1 1 0 0,0 0 0 0 0,10-7 25 0 0,-22 22-56 0 0,0 0 1 0 0,0 1 0 0 0,1 0 0 0 0,-1 0 0 0 0,1 1 0 0 0,0-1-1 0 0,0 1 1 0 0,1 0 0 0 0,2 0 55 0 0,-7 2-95 0 0,1 0 0 0 0,0 0 0 0 0,0 1 0 0 0,0-1 0 0 0,0 1 0 0 0,0 0 0 0 0,0 0 0 0 0,0 0-1 0 0,0 0 1 0 0,0 0 0 0 0,0 1 0 0 0,0-1 0 0 0,0 1 0 0 0,-1 0 0 0 0,1 0 0 0 0,0 0 0 0 0,0 0 0 0 0,0 0 0 0 0,-1 1 0 0 0,1-1 0 0 0,-1 1 0 0 0,1 1 95 0 0,1 0-178 0 0,1 0 1 0 0,-2 0 0 0 0,1 1 0 0 0,-1-1 0 0 0,0 2 0 0 0,0-1 0 0 0,1 0-1 0 0,-1 0 1 0 0,-1 0 0 0 0,0 1 0 0 0,1 0 0 0 0,-2-1 0 0 0,1 1 0 0 0,0 2 177 0 0,17 70-1410 0 0,-16-59 1042 0 0,0 0 1 0 0,-1 0 0 0 0,-1 7 367 0 0,-1 1 32 0 0,0 14 530 0 0,-4 26-562 0 0,0-25 926 0 0,-2 0 0 0 0,-8 23-926 0 0,7-38 571 0 0,-1 1 1 0 0,-2 0-1 0 0,-12 22-571 0 0,0-8 1258 0 0,-14 19-1258 0 0,24-42 103 0 0,-1 0 0 0 0,-1-2 0 0 0,0 0 0 0 0,-7 5-103 0 0,4-5 208 0 0,-2 0 0 0 0,0-2-1 0 0,-6 4-207 0 0,13-11 143 0 0,0 0 0 0 0,-1-1 0 0 0,0 0 0 0 0,0-1 0 0 0,0 0 1 0 0,-4 0-144 0 0,-3-1 125 0 0,0 1 0 0 0,0-2 1 0 0,-1-1-1 0 0,1-1 0 0 0,-1 0 1 0 0,1-2-1 0 0,-4 0-125 0 0,-2-2 177 0 0,-4-2-177 0 0,20 3-13 0 0,0-1 0 0 0,0 0 0 0 0,1 0 0 0 0,-5-2 13 0 0,3-1-258 0 0,0 1 0 0 0,-9-7 258 0 0,17 9-177 0 0,-1 1-1 0 0,1-1 1 0 0,-1 0-1 0 0,1 0 1 0 0,0 0-1 0 0,1 0 1 0 0,-1-1-1 0 0,0 1 1 0 0,-1-3 177 0 0,-2-6-1340 0 0,-1 3-305 0 0</inkml:trace>
  <inkml:trace contextRef="#ctx0" brushRef="#br0" timeOffset="8">6074 1516 15984 0 0,'0'1'76'0'0,"-1"-1"0"0"0,1 0 0 0 0,-1 1 0 0 0,0-1 0 0 0,1 0 0 0 0,-1 1 0 0 0,0-1 0 0 0,1 0 0 0 0,-1 0 0 0 0,0 0 0 0 0,1 0 0 0 0,-1 1 0 0 0,0-1 0 0 0,1 0 0 0 0,-1 0 0 0 0,0 0 1 0 0,0-1-1 0 0,1 1 0 0 0,-1 0 0 0 0,0 0 0 0 0,0 0-76 0 0,1 0 7 0 0,0 0 0 0 0,0-1 0 0 0,0 1 0 0 0,0 0 0 0 0,-1 0 0 0 0,1 0 1 0 0,0 0-1 0 0,0 0 0 0 0,0 0 0 0 0,0 0 0 0 0,0-1 0 0 0,-1 1 0 0 0,1 0 0 0 0,0 0 0 0 0,0 0 1 0 0,0 0-1 0 0,0-1 0 0 0,0 1 0 0 0,0 0 0 0 0,0 0 0 0 0,0 0-7 0 0,0-1 7 0 0,-1 0 0 0 0,1 0 0 0 0,0 0 1 0 0,0 0-1 0 0,0 0 0 0 0,1 0 0 0 0,-1 1 0 0 0,0-2 0 0 0,0 1 0 0 0,0 0 0 0 0,1 1 1 0 0,-1-1-1 0 0,0 0 0 0 0,1 0 0 0 0,-1 0-7 0 0,9-14 64 0 0,-7 12-70 0 0,21-36-1370 0 0,-1-1-1 0 0,0-4 1377 0 0,3-6-646 0 0,-14 27 753 0 0,0-3-107 0 0,3-10 159 0 0,-7 20 338 0 0,4-15-497 0 0,-7 17 225 0 0,1 1 1 0 0,0 0 0 0 0,1-1-226 0 0,1 0 208 0 0,-1 1 0 0 0,-2-2 0 0 0,1 1 0 0 0,0-5-208 0 0,1-3 111 0 0,-5 18-113 0 0,-1 1 0 0 0,1 0-1 0 0,-1-1 1 0 0,1 0 0 0 0,-1 1-1 0 0,0-1 1 0 0,0 1 0 0 0,-1-1-1 0 0,1 0 1 0 0,-1 1 0 0 0,1 0-1 0 0,-2-2 3 0 0,2 3-28 0 0,0 0-1 0 0,-1 0 0 0 0,0 0 0 0 0,1-1 1 0 0,-1 1-1 0 0,0 0 0 0 0,0 0 0 0 0,0 0 1 0 0,-1 1-1 0 0,1-1 0 0 0,0 0 0 0 0,-1 0 1 0 0,1 1-1 0 0,-1-1 0 0 0,1 0 0 0 0,-1 1 1 0 0,0 0-1 0 0,1 0 0 0 0,-1-1 0 0 0,0 1 1 0 0,-2 0 28 0 0,2 0-31 0 0,-1-1 0 0 0,0 1 0 0 0,0 1 0 0 0,0-1 0 0 0,0 0 0 0 0,0 1 0 0 0,0-1 0 0 0,0 1 0 0 0,0 0 1 0 0,0 0-1 0 0,0 0 0 0 0,0 1 31 0 0,-2-1 3 0 0,1 1 1 0 0,0 0 0 0 0,-1 1 0 0 0,0-1-1 0 0,1 1 1 0 0,0 0 0 0 0,-2 1-4 0 0,-5 4 45 0 0,2-1 0 0 0,-1 1 0 0 0,1 1 0 0 0,0-1 0 0 0,-6 9-45 0 0,-8 9 0 0 0,2 0 0 0 0,1 2 0 0 0,-3 6 0 0 0,9-11-11 0 0,0 2 0 0 0,1 0 1 0 0,2 1-1 0 0,1 0 0 0 0,-2 6 11 0 0,6-11-47 0 0,-17 55 32 0 0,18-56 114 0 0,1 0 0 0 0,-1 20-99 0 0,4-15 337 0 0,0 20-337 0 0,2-32 97 0 0,0-1 1 0 0,0 1-1 0 0,1-1 1 0 0,1 0-1 0 0,0 0-97 0 0,2 4 168 0 0,0-1-1 0 0,1-1 1 0 0,0 1-1 0 0,2 0 1 0 0,6 9-168 0 0,-7-14 50 0 0,0 1 0 0 0,0-2 0 0 0,1 1 1 0 0,0-1-1 0 0,1 0 0 0 0,0 0 0 0 0,8 4-50 0 0,-3-3 7 0 0,0 0-1 0 0,1-1 1 0 0,1-1 0 0 0,0 0-1 0 0,-1-1 1 0 0,1-1-1 0 0,1 0 1 0 0,-1-1-1 0 0,4-1-6 0 0,27 3-436 0 0,0-3-1 0 0,-1-1 1 0 0,45-5 436 0 0,67-12-2597 0 0,-34 2-155 0 0,-87 9 2120 0 0,57-6-1096 0 0</inkml:trace>
  <inkml:trace contextRef="#ctx0" brushRef="#br0" timeOffset="9">7820 710 11520 0 0,'-1'-2'148'0'0,"-1"0"1"0"0,1 1-1 0 0,0-1 1 0 0,0 1-1 0 0,-1 0 1 0 0,1-1 0 0 0,-1 1-149 0 0,1-1 42 0 0,0 0 0 0 0,1 0 0 0 0,-1 0 0 0 0,0 0 0 0 0,1-1 0 0 0,-1 1 0 0 0,1 0 0 0 0,-1 0 0 0 0,1-2-42 0 0,0 4 6 0 0,0-7 886 0 0,-1 0 0 0 0,1 1 1 0 0,0-1-1 0 0,1 0 0 0 0,0-1-892 0 0,8-34 998 0 0,-6 29-1098 0 0,5-13-33 0 0,1-1 0 0 0,1 1-1 0 0,13-24 134 0 0,-18 42-17 0 0,0-1 0 0 0,1 0-1 0 0,0 1 1 0 0,0 0 0 0 0,0 0-1 0 0,2 0 1 0 0,-1 1 0 0 0,1 1-1 0 0,-1-1 1 0 0,4-1 17 0 0,-2 2 57 0 0,-4 2-31 0 0,1 0-1 0 0,0 0 1 0 0,0 1-1 0 0,0-1 1 0 0,1 1-1 0 0,-1 0 1 0 0,1 1-1 0 0,0 0-25 0 0,42-8-322 0 0,1 2 0 0 0,12 2 322 0 0,28-1-164 0 0,3 4 164 0 0,-71 3-23 0 0,-1 1 0 0 0,0 1 0 0 0,0 0 0 0 0,0 2 0 0 0,0 1 0 0 0,-1 0 0 0 0,19 8 23 0 0,-31-9 72 0 0,1 0 1 0 0,-1 1-1 0 0,0 0 0 0 0,0 1 0 0 0,-1-1 0 0 0,1 2 1 0 0,-2-1-1 0 0,1 1 0 0 0,0 0 0 0 0,-1 0-72 0 0,2 4 30 0 0,0-1-1 0 0,-1 1 1 0 0,0 0 0 0 0,-1 1-1 0 0,-1-1 1 0 0,0 1-1 0 0,1 2-29 0 0,-2 1-116 0 0,0 1 0 0 0,-1-1-1 0 0,-1 1 1 0 0,0 0 0 0 0,-1 0-1 0 0,-1 0 1 0 0,-1 13 116 0 0,-1-15-92 0 0,0-1 0 0 0,0 0 1 0 0,-2 1-1 0 0,1-2 0 0 0,-3 4 92 0 0,-1 5-103 0 0,-15 41-136 0 0,-2 0 0 0 0,-3-2 0 0 0,-14 20 239 0 0,-108 168 86 0 0,83-155-138 0 0,31-45 16 0 0,9-13 33 0 0,-16 24-122 0 0,-47 50 125 0 0,48-64-52 0 0,-40 41 306 0 0,30-34-388 0 0,5-7-62 0 0,-42 33 196 0 0,28-27 192 0 0,49-43 32 0 0,10-7-166 0 0,-2 0-1 0 0,2 1 1 0 0,-1-1-1 0 0,0 0 1 0 0,1 1-1 0 0,-1-1 1 0 0,1 1 0 0 0,0-1-1 0 0,-1 1-57 0 0,1 1 195 0 0,0-2-118 0 0,1-1 0 0 0,0 1 0 0 0,0-1 0 0 0,0 1 1 0 0,-1-1-1 0 0,1 1 0 0 0,0-1 0 0 0,0 1 0 0 0,-1-1 1 0 0,1 1-1 0 0,-1-1 0 0 0,1 1 0 0 0,0 0 0 0 0,-1-1 1 0 0,1 0-1 0 0,-1 1 0 0 0,1-1 0 0 0,-1 0-77 0 0,8 3 360 0 0,0 0-263 0 0,-3-3-53 0 0,2 0 0 0 0,-2 0 0 0 0,1 0 0 0 0,-1-1-1 0 0,1 0 1 0 0,0 0 0 0 0,0 0 0 0 0,-1 0 0 0 0,1-1-44 0 0,16-4 45 0 0,-4 3-45 0 0,2 0-92 0 0,13-2 92 0 0,-13 4-66 0 0,16-2-152 0 0,2 1 218 0 0,140 0-192 0 0,107-5 464 0 0,-206 1 904 0 0,57-13-1176 0 0,3-3 136 0 0,17 6-136 0 0,-138 15-56 0 0,1 1 0 0 0,-1 1 0 0 0,0 1 0 0 0,1 0 0 0 0,-1 1-1 0 0,0 1 1 0 0,0 1 0 0 0,8 2 56 0 0,19 9-1780 0 0,-31-14 921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5-05T21:17:30.544"/>
    </inkml:context>
    <inkml:brush xml:id="br0">
      <inkml:brushProperty name="width" value="0.1" units="cm"/>
      <inkml:brushProperty name="height" value="0.1" units="cm"/>
      <inkml:brushProperty name="color" value="#FFFFFF"/>
    </inkml:brush>
  </inkml:definitions>
  <inkml:trace contextRef="#ctx0" brushRef="#br0">0 1 920 0 0,'0'0'0'0'0,"0"0"80"0"0,0 0-80 0 0,0 0 0 0 0,0 0 0 0 0,0 0 0 0 0,0 0 1856 0 0,0 0 352 0 0,0 0 64 0 0,0 0 24 0 0,3 6-1912 0 0,-3-6-384 0 0,0 0-80 0 0,0 0-16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BE926-A93A-46AE-821F-D8FF17FC02CB}" type="datetimeFigureOut">
              <a:rPr lang="de-CH" smtClean="0"/>
              <a:t>14.04.20</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FF8CE-7E16-4DD4-92FC-1AB456E64A68}" type="slidenum">
              <a:rPr lang="de-CH" smtClean="0"/>
              <a:t>‹Nr.›</a:t>
            </a:fld>
            <a:endParaRPr lang="de-CH"/>
          </a:p>
        </p:txBody>
      </p:sp>
    </p:spTree>
    <p:extLst>
      <p:ext uri="{BB962C8B-B14F-4D97-AF65-F5344CB8AC3E}">
        <p14:creationId xmlns:p14="http://schemas.microsoft.com/office/powerpoint/2010/main" val="393750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3"/>
            <a:ext cx="6620968" cy="3329581"/>
          </a:xfrm>
        </p:spPr>
        <p:txBody>
          <a:bodyPr anchor="b"/>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408221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4" y="4800587"/>
            <a:ext cx="6620967" cy="566738"/>
          </a:xfrm>
        </p:spPr>
        <p:txBody>
          <a:bodyPr anchor="b">
            <a:normAutofit/>
          </a:bodyPr>
          <a:lstStyle>
            <a:lvl1pPr algn="l">
              <a:defRPr sz="1800" b="0"/>
            </a:lvl1pPr>
          </a:lstStyle>
          <a:p>
            <a:r>
              <a:rPr lang="de-DE"/>
              <a:t>Mastertitelformat bearbeiten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50810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3600"/>
            </a:lvl1pPr>
          </a:lstStyle>
          <a:p>
            <a:r>
              <a:rPr lang="de-DE"/>
              <a:t>Mastertitelformat bearbeiten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1944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81410" y="1447800"/>
            <a:ext cx="6001049" cy="2323374"/>
          </a:xfrm>
        </p:spPr>
        <p:txBody>
          <a:bodyPr/>
          <a:lstStyle>
            <a:lvl1pPr>
              <a:defRPr sz="3600"/>
            </a:lvl1pPr>
          </a:lstStyle>
          <a:p>
            <a:r>
              <a:rPr lang="de-DE"/>
              <a:t>Mastertitelformat bearbeiten</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
        <p:nvSpPr>
          <p:cNvPr id="11" name="TextBox 10"/>
          <p:cNvSpPr txBox="1"/>
          <p:nvPr/>
        </p:nvSpPr>
        <p:spPr>
          <a:xfrm>
            <a:off x="673898" y="971254"/>
            <a:ext cx="601591"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9691" y="2613788"/>
            <a:ext cx="601591"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72578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3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222722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de-DE"/>
              <a:t>Mastertitelformat bearbeiten</a:t>
            </a:r>
            <a:endParaRPr lang="en-US" dirty="0"/>
          </a:p>
        </p:txBody>
      </p:sp>
      <p:sp>
        <p:nvSpPr>
          <p:cNvPr id="3" name="Text Placeholder 2"/>
          <p:cNvSpPr>
            <a:spLocks noGrp="1"/>
          </p:cNvSpPr>
          <p:nvPr>
            <p:ph type="body" idx="1"/>
          </p:nvPr>
        </p:nvSpPr>
        <p:spPr>
          <a:xfrm>
            <a:off x="474835" y="1981200"/>
            <a:ext cx="221072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19" name="Text Placeholder 3"/>
          <p:cNvSpPr>
            <a:spLocks noGrp="1"/>
          </p:cNvSpPr>
          <p:nvPr>
            <p:ph type="body" sz="half" idx="16"/>
          </p:nvPr>
        </p:nvSpPr>
        <p:spPr>
          <a:xfrm>
            <a:off x="2905587" y="2667000"/>
            <a:ext cx="221067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4"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594643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de-DE"/>
              <a:t>Mastertitelformat bearbeiten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22" name="Text Placeholder 3"/>
          <p:cNvSpPr>
            <a:spLocks noGrp="1"/>
          </p:cNvSpPr>
          <p:nvPr>
            <p:ph type="body" sz="half" idx="18"/>
          </p:nvPr>
        </p:nvSpPr>
        <p:spPr>
          <a:xfrm>
            <a:off x="489475" y="4827214"/>
            <a:ext cx="2205612"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23" name="Text Placeholder 3"/>
          <p:cNvSpPr>
            <a:spLocks noGrp="1"/>
          </p:cNvSpPr>
          <p:nvPr>
            <p:ph type="body" sz="half" idx="19"/>
          </p:nvPr>
        </p:nvSpPr>
        <p:spPr>
          <a:xfrm>
            <a:off x="2916777" y="4827213"/>
            <a:ext cx="220137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31" name="Picture Placeholder 2"/>
          <p:cNvSpPr>
            <a:spLocks noGrp="1" noChangeAspect="1"/>
          </p:cNvSpPr>
          <p:nvPr>
            <p:ph type="pic" idx="22"/>
          </p:nvPr>
        </p:nvSpPr>
        <p:spPr>
          <a:xfrm>
            <a:off x="5344917"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24" name="Text Placeholder 3"/>
          <p:cNvSpPr>
            <a:spLocks noGrp="1"/>
          </p:cNvSpPr>
          <p:nvPr>
            <p:ph type="body" sz="half" idx="20"/>
          </p:nvPr>
        </p:nvSpPr>
        <p:spPr>
          <a:xfrm>
            <a:off x="5344825" y="4827211"/>
            <a:ext cx="220257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4"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405080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110683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3" y="430216"/>
            <a:ext cx="1314793"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997968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971520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81380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4230159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413498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17716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6A64EC2-65FB-4DF4-9579-F2ED301A8998}" type="datetimeFigureOut">
              <a:rPr lang="de-CH" smtClean="0"/>
              <a:t>14.04.20</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080665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3"/>
          <p:cNvSpPr>
            <a:spLocks noGrp="1"/>
          </p:cNvSpPr>
          <p:nvPr>
            <p:ph type="ftr" sz="quarter" idx="11"/>
          </p:nvPr>
        </p:nvSpPr>
        <p:spPr/>
        <p:txBody>
          <a:bodyPr/>
          <a:lstStyle/>
          <a:p>
            <a:endParaRPr lang="de-CH"/>
          </a:p>
        </p:txBody>
      </p:sp>
      <p:sp>
        <p:nvSpPr>
          <p:cNvPr id="6" name="Slide Number Placeholder 4"/>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6742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2"/>
          <p:cNvSpPr>
            <a:spLocks noGrp="1"/>
          </p:cNvSpPr>
          <p:nvPr>
            <p:ph type="ftr" sz="quarter" idx="11"/>
          </p:nvPr>
        </p:nvSpPr>
        <p:spPr/>
        <p:txBody>
          <a:bodyPr/>
          <a:lstStyle/>
          <a:p>
            <a:endParaRPr lang="de-CH"/>
          </a:p>
        </p:txBody>
      </p:sp>
      <p:sp>
        <p:nvSpPr>
          <p:cNvPr id="6" name="Slide Number Placeholder 3"/>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180273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5"/>
          <p:cNvSpPr>
            <a:spLocks noGrp="1"/>
          </p:cNvSpPr>
          <p:nvPr>
            <p:ph type="ftr" sz="quarter" idx="11"/>
          </p:nvPr>
        </p:nvSpPr>
        <p:spPr/>
        <p:txBody>
          <a:bodyPr/>
          <a:lstStyle/>
          <a:p>
            <a:endParaRPr lang="de-CH"/>
          </a:p>
        </p:txBody>
      </p:sp>
      <p:sp>
        <p:nvSpPr>
          <p:cNvPr id="6"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610000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573884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016522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006256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de-DE"/>
              <a:t>Mastertitelformat bearbeiten</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6946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4" y="2861736"/>
            <a:ext cx="6620967" cy="1915647"/>
          </a:xfrm>
        </p:spPr>
        <p:txBody>
          <a:bodyPr anchor="b"/>
          <a:lstStyle>
            <a:lvl1pPr algn="l">
              <a:defRPr sz="3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656427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849941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4"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612382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4"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35676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484138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29898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27701" y="2060577"/>
            <a:ext cx="3298113"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241976" y="2056093"/>
            <a:ext cx="3298115"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18805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827701" y="1905000"/>
            <a:ext cx="3298112"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827701" y="2514600"/>
            <a:ext cx="3298113"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241977" y="1905000"/>
            <a:ext cx="3298113"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4241977" y="2514600"/>
            <a:ext cx="3298113"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6A64EC2-65FB-4DF4-9579-F2ED301A8998}" type="datetimeFigureOut">
              <a:rPr lang="de-CH" smtClean="0"/>
              <a:t>14.04.20</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307523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3"/>
          <p:cNvSpPr>
            <a:spLocks noGrp="1"/>
          </p:cNvSpPr>
          <p:nvPr>
            <p:ph type="ftr" sz="quarter" idx="11"/>
          </p:nvPr>
        </p:nvSpPr>
        <p:spPr/>
        <p:txBody>
          <a:bodyPr/>
          <a:lstStyle/>
          <a:p>
            <a:endParaRPr lang="de-CH"/>
          </a:p>
        </p:txBody>
      </p:sp>
      <p:sp>
        <p:nvSpPr>
          <p:cNvPr id="6" name="Slide Number Placeholder 4"/>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378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2"/>
          <p:cNvSpPr>
            <a:spLocks noGrp="1"/>
          </p:cNvSpPr>
          <p:nvPr>
            <p:ph type="ftr" sz="quarter" idx="11"/>
          </p:nvPr>
        </p:nvSpPr>
        <p:spPr/>
        <p:txBody>
          <a:bodyPr/>
          <a:lstStyle/>
          <a:p>
            <a:endParaRPr lang="de-CH"/>
          </a:p>
        </p:txBody>
      </p:sp>
      <p:sp>
        <p:nvSpPr>
          <p:cNvPr id="6" name="Slide Number Placeholder 3"/>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64519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2551462" cy="1447800"/>
          </a:xfrm>
        </p:spPr>
        <p:txBody>
          <a:bodyPr anchor="b"/>
          <a:lstStyle>
            <a:lvl1pPr algn="l">
              <a:defRPr sz="1800" b="0"/>
            </a:lvl1pPr>
          </a:lstStyle>
          <a:p>
            <a:r>
              <a:rPr lang="de-DE"/>
              <a:t>Mastertitelformat bearbeiten</a:t>
            </a:r>
            <a:endParaRPr lang="en-US" dirty="0"/>
          </a:p>
        </p:txBody>
      </p:sp>
      <p:sp>
        <p:nvSpPr>
          <p:cNvPr id="3" name="Content Placeholder 2"/>
          <p:cNvSpPr>
            <a:spLocks noGrp="1"/>
          </p:cNvSpPr>
          <p:nvPr>
            <p:ph idx="1"/>
          </p:nvPr>
        </p:nvSpPr>
        <p:spPr>
          <a:xfrm>
            <a:off x="3589398" y="1447800"/>
            <a:ext cx="3898013"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6442" y="3129283"/>
            <a:ext cx="2551462"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7"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5" name="Footer Placeholder 5"/>
          <p:cNvSpPr>
            <a:spLocks noGrp="1"/>
          </p:cNvSpPr>
          <p:nvPr>
            <p:ph type="ftr" sz="quarter" idx="11"/>
          </p:nvPr>
        </p:nvSpPr>
        <p:spPr/>
        <p:txBody>
          <a:bodyPr/>
          <a:lstStyle/>
          <a:p>
            <a:endParaRPr lang="de-CH"/>
          </a:p>
        </p:txBody>
      </p:sp>
      <p:sp>
        <p:nvSpPr>
          <p:cNvPr id="6"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29631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2700" b="0"/>
            </a:lvl1pPr>
          </a:lstStyle>
          <a:p>
            <a:r>
              <a:rPr lang="de-DE"/>
              <a:t>Mastertitelformat bearbeiten</a:t>
            </a:r>
            <a:endParaRPr lang="en-US" dirty="0"/>
          </a:p>
        </p:txBody>
      </p:sp>
      <p:sp>
        <p:nvSpPr>
          <p:cNvPr id="3" name="Picture Placeholder 2"/>
          <p:cNvSpPr>
            <a:spLocks noGrp="1" noChangeAspect="1"/>
          </p:cNvSpPr>
          <p:nvPr>
            <p:ph type="pic" idx="1"/>
          </p:nvPr>
        </p:nvSpPr>
        <p:spPr>
          <a:xfrm>
            <a:off x="5213518"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fld id="{06A64EC2-65FB-4DF4-9579-F2ED301A8998}" type="datetimeFigureOut">
              <a:rPr lang="de-CH" smtClean="0"/>
              <a:t>14.04.20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0EE53B-8FD5-461C-B636-FCA0B77983A0}" type="slidenum">
              <a:rPr lang="de-CH" smtClean="0"/>
              <a:t>‹Nr.›</a:t>
            </a:fld>
            <a:endParaRPr lang="de-CH"/>
          </a:p>
        </p:txBody>
      </p:sp>
    </p:spTree>
    <p:extLst>
      <p:ext uri="{BB962C8B-B14F-4D97-AF65-F5344CB8AC3E}">
        <p14:creationId xmlns:p14="http://schemas.microsoft.com/office/powerpoint/2010/main" val="13107861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7494990" y="1828771"/>
            <a:ext cx="990599" cy="22865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06A64EC2-65FB-4DF4-9579-F2ED301A8998}" type="datetimeFigureOut">
              <a:rPr lang="de-CH" smtClean="0"/>
              <a:t>14.04.20</a:t>
            </a:fld>
            <a:endParaRPr lang="de-CH"/>
          </a:p>
        </p:txBody>
      </p:sp>
      <p:sp>
        <p:nvSpPr>
          <p:cNvPr id="5" name="Footer Placeholder 4"/>
          <p:cNvSpPr>
            <a:spLocks noGrp="1"/>
          </p:cNvSpPr>
          <p:nvPr>
            <p:ph type="ftr" sz="quarter" idx="3"/>
          </p:nvPr>
        </p:nvSpPr>
        <p:spPr>
          <a:xfrm rot="5400000">
            <a:off x="6233336" y="3263371"/>
            <a:ext cx="3859795" cy="228660"/>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de-CH"/>
          </a:p>
        </p:txBody>
      </p:sp>
      <p:sp>
        <p:nvSpPr>
          <p:cNvPr id="6" name="Slide Number Placeholder 5"/>
          <p:cNvSpPr>
            <a:spLocks noGrp="1"/>
          </p:cNvSpPr>
          <p:nvPr>
            <p:ph type="sldNum" sz="quarter" idx="4"/>
          </p:nvPr>
        </p:nvSpPr>
        <p:spPr>
          <a:xfrm>
            <a:off x="7766432" y="295738"/>
            <a:ext cx="628813" cy="767687"/>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AE0EE53B-8FD5-461C-B636-FCA0B77983A0}" type="slidenum">
              <a:rPr lang="de-CH" smtClean="0"/>
              <a:t>‹Nr.›</a:t>
            </a:fld>
            <a:endParaRPr lang="de-CH"/>
          </a:p>
        </p:txBody>
      </p:sp>
    </p:spTree>
    <p:extLst>
      <p:ext uri="{BB962C8B-B14F-4D97-AF65-F5344CB8AC3E}">
        <p14:creationId xmlns:p14="http://schemas.microsoft.com/office/powerpoint/2010/main" val="15945076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6A64EC2-65FB-4DF4-9579-F2ED301A8998}" type="datetimeFigureOut">
              <a:rPr lang="de-CH" smtClean="0"/>
              <a:t>14.04.20</a:t>
            </a:fld>
            <a:endParaRPr lang="de-CH"/>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CH"/>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E0EE53B-8FD5-461C-B636-FCA0B77983A0}" type="slidenum">
              <a:rPr lang="de-CH" smtClean="0"/>
              <a:t>‹Nr.›</a:t>
            </a:fld>
            <a:endParaRPr lang="de-CH"/>
          </a:p>
        </p:txBody>
      </p:sp>
    </p:spTree>
    <p:extLst>
      <p:ext uri="{BB962C8B-B14F-4D97-AF65-F5344CB8AC3E}">
        <p14:creationId xmlns:p14="http://schemas.microsoft.com/office/powerpoint/2010/main" val="348521026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info@friedens-stationen.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1" Type="http://schemas.openxmlformats.org/officeDocument/2006/relationships/image" Target="../media/image13.svg"/><Relationship Id="rId12" Type="http://schemas.openxmlformats.org/officeDocument/2006/relationships/customXml" Target="../ink/ink1.xml"/><Relationship Id="rId13"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png"/><Relationship Id="rId5" Type="http://schemas.openxmlformats.org/officeDocument/2006/relationships/image" Target="../media/image7.svg"/><Relationship Id="rId6" Type="http://schemas.openxmlformats.org/officeDocument/2006/relationships/image" Target="../media/image6.png"/><Relationship Id="rId7" Type="http://schemas.openxmlformats.org/officeDocument/2006/relationships/image" Target="../media/image9.svg"/><Relationship Id="rId8" Type="http://schemas.openxmlformats.org/officeDocument/2006/relationships/image" Target="../media/image7.png"/><Relationship Id="rId9" Type="http://schemas.openxmlformats.org/officeDocument/2006/relationships/image" Target="../media/image11.svg"/><Relationship Id="rId10"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4"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4" Type="http://schemas.openxmlformats.org/officeDocument/2006/relationships/customXml" Target="../ink/ink2.xml"/><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00.png"/><Relationship Id="rId4" Type="http://schemas.openxmlformats.org/officeDocument/2006/relationships/image" Target="../media/image4.png"/><Relationship Id="rId5" Type="http://schemas.openxmlformats.org/officeDocument/2006/relationships/image" Target="../media/image5.svg"/><Relationship Id="rId1" Type="http://schemas.openxmlformats.org/officeDocument/2006/relationships/slideLayout" Target="../slideLayouts/slideLayout1.xml"/><Relationship Id="rId2"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4" Type="http://schemas.openxmlformats.org/officeDocument/2006/relationships/customXml" Target="../ink/ink4.xml"/><Relationship Id="rId8" Type="http://schemas.openxmlformats.org/officeDocument/2006/relationships/image" Target="../media/image32.png"/><Relationship Id="rId9"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svg"/><Relationship Id="rId5" Type="http://schemas.openxmlformats.org/officeDocument/2006/relationships/customXml" Target="../ink/ink5.xml"/><Relationship Id="rId6"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00.png"/><Relationship Id="rId4" Type="http://schemas.openxmlformats.org/officeDocument/2006/relationships/image" Target="../media/image4.png"/><Relationship Id="rId5" Type="http://schemas.openxmlformats.org/officeDocument/2006/relationships/image" Target="../media/image5.svg"/><Relationship Id="rId1" Type="http://schemas.openxmlformats.org/officeDocument/2006/relationships/slideLayout" Target="../slideLayouts/slideLayout1.xml"/><Relationship Id="rId2"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9">
            <a:extLst>
              <a:ext uri="{FF2B5EF4-FFF2-40B4-BE49-F238E27FC236}">
                <a16:creationId xmlns:a16="http://schemas.microsoft.com/office/drawing/2014/main" xmlns="" id="{92CDCB72-07A2-4E87-97FA-EA4E165418DB}"/>
              </a:ext>
            </a:extLst>
          </p:cNvPr>
          <p:cNvSpPr>
            <a:spLocks noGrp="1"/>
          </p:cNvSpPr>
          <p:nvPr>
            <p:ph type="subTitle" idx="1"/>
          </p:nvPr>
        </p:nvSpPr>
        <p:spPr>
          <a:xfrm>
            <a:off x="0" y="4665727"/>
            <a:ext cx="9144000" cy="483956"/>
          </a:xfrm>
          <a:solidFill>
            <a:schemeClr val="tx1">
              <a:lumMod val="50000"/>
            </a:schemeClr>
          </a:solidFill>
        </p:spPr>
        <p:txBody>
          <a:bodyPr>
            <a:noAutofit/>
          </a:bodyPr>
          <a:lstStyle/>
          <a:p>
            <a:r>
              <a:rPr lang="de-CH" sz="2700" dirty="0">
                <a:solidFill>
                  <a:schemeClr val="tx1"/>
                </a:solidFill>
                <a:latin typeface="Gill Sans Nova Light" panose="020B0302020104020203" pitchFamily="34" charset="0"/>
              </a:rPr>
              <a:t>  Wege zur Humanität</a:t>
            </a:r>
          </a:p>
        </p:txBody>
      </p:sp>
      <p:pic>
        <p:nvPicPr>
          <p:cNvPr id="14" name="Grafik 13" descr="Ein Bild, das Hemd enthält.&#10;&#10;Automatisch generierte Beschreibung">
            <a:extLst>
              <a:ext uri="{FF2B5EF4-FFF2-40B4-BE49-F238E27FC236}">
                <a16:creationId xmlns:a16="http://schemas.microsoft.com/office/drawing/2014/main" xmlns="" id="{FA67B68F-AE72-5343-9147-648AC649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7461">
            <a:off x="2843784" y="1259618"/>
            <a:ext cx="4828032" cy="2628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feld 14">
            <a:extLst>
              <a:ext uri="{FF2B5EF4-FFF2-40B4-BE49-F238E27FC236}">
                <a16:creationId xmlns:a16="http://schemas.microsoft.com/office/drawing/2014/main" xmlns="" id="{6D4A68D9-4C03-AF49-8FCF-ADE156C4CFE0}"/>
              </a:ext>
            </a:extLst>
          </p:cNvPr>
          <p:cNvSpPr txBox="1"/>
          <p:nvPr/>
        </p:nvSpPr>
        <p:spPr>
          <a:xfrm>
            <a:off x="201168" y="5149683"/>
            <a:ext cx="4864608" cy="1200329"/>
          </a:xfrm>
          <a:prstGeom prst="rect">
            <a:avLst/>
          </a:prstGeom>
          <a:noFill/>
        </p:spPr>
        <p:txBody>
          <a:bodyPr wrap="square" rtlCol="0">
            <a:spAutoFit/>
          </a:bodyPr>
          <a:lstStyle/>
          <a:p>
            <a:r>
              <a:rPr lang="de-CH" dirty="0">
                <a:latin typeface="Gill Sans Nova Light" panose="020B0302020104020203" pitchFamily="34" charset="0"/>
              </a:rPr>
              <a:t>Ein interaktiver Begleiter zu den Friedens-Stationen im Appenzeller Vorderland</a:t>
            </a:r>
          </a:p>
          <a:p>
            <a:endParaRPr lang="de-CH" dirty="0">
              <a:latin typeface="Gill Sans Nova Light" panose="020B0302020104020203" pitchFamily="34" charset="0"/>
            </a:endParaRPr>
          </a:p>
          <a:p>
            <a:r>
              <a:rPr lang="de-CH" dirty="0">
                <a:latin typeface="Gill Sans Nova Light" panose="020B0302020104020203" pitchFamily="34" charset="0"/>
              </a:rPr>
              <a:t>Geeignet für Schulklassen der Oberstufe</a:t>
            </a:r>
          </a:p>
        </p:txBody>
      </p:sp>
    </p:spTree>
    <p:extLst>
      <p:ext uri="{BB962C8B-B14F-4D97-AF65-F5344CB8AC3E}">
        <p14:creationId xmlns:p14="http://schemas.microsoft.com/office/powerpoint/2010/main" val="3801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xmlns="" id="{733D7235-9DEB-4493-9E9F-4253213C4518}"/>
              </a:ext>
            </a:extLst>
          </p:cNvPr>
          <p:cNvSpPr txBox="1">
            <a:spLocks/>
          </p:cNvSpPr>
          <p:nvPr/>
        </p:nvSpPr>
        <p:spPr>
          <a:xfrm>
            <a:off x="376458" y="601290"/>
            <a:ext cx="8306352" cy="84547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000" b="1" dirty="0">
                <a:latin typeface="Gill Sans Nova Light" panose="020B0302020104020203" pitchFamily="34" charset="0"/>
              </a:rPr>
              <a:t>Herzlichen Glückwunsch!</a:t>
            </a:r>
          </a:p>
        </p:txBody>
      </p:sp>
      <p:sp>
        <p:nvSpPr>
          <p:cNvPr id="16" name="Inhaltsplatzhalter 2">
            <a:extLst>
              <a:ext uri="{FF2B5EF4-FFF2-40B4-BE49-F238E27FC236}">
                <a16:creationId xmlns:a16="http://schemas.microsoft.com/office/drawing/2014/main" xmlns="" id="{4B7CC3D3-1C11-48B9-BBF0-7A94A14D473F}"/>
              </a:ext>
            </a:extLst>
          </p:cNvPr>
          <p:cNvSpPr txBox="1">
            <a:spLocks/>
          </p:cNvSpPr>
          <p:nvPr/>
        </p:nvSpPr>
        <p:spPr>
          <a:xfrm>
            <a:off x="376458" y="1446760"/>
            <a:ext cx="8404933" cy="5274079"/>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400" dirty="0">
                <a:latin typeface="Gill Sans Nova Light" panose="020B0302020104020203" pitchFamily="34" charset="0"/>
              </a:rPr>
              <a:t>Ihr habt nun alle Fragen zur Friedensglocke von Nagasaki beantwortet.</a:t>
            </a:r>
          </a:p>
          <a:p>
            <a:pPr algn="l"/>
            <a:r>
              <a:rPr lang="de-DE" sz="1400" dirty="0">
                <a:latin typeface="Gill Sans Nova Light" panose="020B0302020104020203" pitchFamily="34" charset="0"/>
              </a:rPr>
              <a:t>Wir vom Team der Friedens-Stationen hoffen, dass ihr viel gelernt habt und auch ein wenig </a:t>
            </a:r>
            <a:r>
              <a:rPr lang="de-DE" sz="1400" dirty="0" err="1">
                <a:latin typeface="Gill Sans Nova Light" panose="020B0302020104020203" pitchFamily="34" charset="0"/>
              </a:rPr>
              <a:t>Spass</a:t>
            </a:r>
            <a:r>
              <a:rPr lang="de-DE" sz="1400" dirty="0">
                <a:latin typeface="Gill Sans Nova Light" panose="020B0302020104020203" pitchFamily="34" charset="0"/>
              </a:rPr>
              <a:t> hattet.</a:t>
            </a:r>
            <a:br>
              <a:rPr lang="de-DE" sz="1400" dirty="0">
                <a:latin typeface="Gill Sans Nova Light" panose="020B0302020104020203" pitchFamily="34" charset="0"/>
              </a:rPr>
            </a:br>
            <a:r>
              <a:rPr lang="de-DE" sz="1400" dirty="0">
                <a:latin typeface="Gill Sans Nova Light" panose="020B0302020104020203" pitchFamily="34" charset="0"/>
              </a:rPr>
              <a:t>Vielleicht diskutiert ihr in der Klasse weiter? Oder ihr geht mit euren Eltern oder Bekannten gemeinsam nochmal auf den Weg und erzählt ihnen, was ihr über die Glocke herausgefunden habt.</a:t>
            </a:r>
          </a:p>
          <a:p>
            <a:pPr algn="l"/>
            <a:r>
              <a:rPr lang="de-DE" sz="1400" dirty="0">
                <a:latin typeface="Gill Sans Nova Light" panose="020B0302020104020203" pitchFamily="34" charset="0"/>
              </a:rPr>
              <a:t>Bitte gebt das Tablet jetzt an eure Lehrerin oder euren Lehrer zurück. Vergesst nicht, den Stift ebenfalls mitzugeben.</a:t>
            </a: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400" dirty="0">
              <a:latin typeface="Gill Sans Nova Light" panose="020B0302020104020203" pitchFamily="34" charset="0"/>
            </a:endParaRPr>
          </a:p>
          <a:p>
            <a:pPr algn="l"/>
            <a:endParaRPr lang="de-DE" sz="1200" dirty="0">
              <a:latin typeface="Gill Sans Nova Light" panose="020B0302020104020203" pitchFamily="34" charset="0"/>
            </a:endParaRPr>
          </a:p>
          <a:p>
            <a:pPr algn="l"/>
            <a:r>
              <a:rPr lang="de-DE" sz="1200" dirty="0">
                <a:latin typeface="Gill Sans Nova Light" panose="020B0302020104020203" pitchFamily="34" charset="0"/>
              </a:rPr>
              <a:t>© 2019 Friedens-</a:t>
            </a:r>
            <a:r>
              <a:rPr lang="de-DE" sz="1200" dirty="0" err="1">
                <a:latin typeface="Gill Sans Nova Light" panose="020B0302020104020203" pitchFamily="34" charset="0"/>
              </a:rPr>
              <a:t>Stationen.ch</a:t>
            </a:r>
            <a:endParaRPr lang="de-DE" sz="1200" dirty="0">
              <a:latin typeface="Gill Sans Nova Light" panose="020B0302020104020203" pitchFamily="34" charset="0"/>
            </a:endParaRPr>
          </a:p>
          <a:p>
            <a:pPr algn="l"/>
            <a:r>
              <a:rPr lang="de-DE" sz="1200" dirty="0">
                <a:latin typeface="Gill Sans Nova Light" panose="020B0302020104020203" pitchFamily="34" charset="0"/>
              </a:rPr>
              <a:t>Diese Folien dürfen beliebig kopiert und weitergeben werden.</a:t>
            </a:r>
            <a:br>
              <a:rPr lang="de-DE" sz="1200" dirty="0">
                <a:latin typeface="Gill Sans Nova Light" panose="020B0302020104020203" pitchFamily="34" charset="0"/>
              </a:rPr>
            </a:br>
            <a:r>
              <a:rPr lang="de-DE" sz="1200" dirty="0">
                <a:latin typeface="Gill Sans Nova Light" panose="020B0302020104020203" pitchFamily="34" charset="0"/>
              </a:rPr>
              <a:t>Änderungen an den Inhalten dürfen nur mit der ausdrücklichen Erlaubnis des Vereins Friedens-</a:t>
            </a:r>
            <a:r>
              <a:rPr lang="de-DE" sz="1200" dirty="0" err="1">
                <a:latin typeface="Gill Sans Nova Light" panose="020B0302020104020203" pitchFamily="34" charset="0"/>
              </a:rPr>
              <a:t>Stationen.ch</a:t>
            </a:r>
            <a:r>
              <a:rPr lang="de-DE" sz="1200" dirty="0">
                <a:latin typeface="Gill Sans Nova Light" panose="020B0302020104020203" pitchFamily="34" charset="0"/>
              </a:rPr>
              <a:t> vorgenommen werden.</a:t>
            </a:r>
          </a:p>
          <a:p>
            <a:pPr algn="l"/>
            <a:r>
              <a:rPr lang="de-DE" sz="1200" dirty="0">
                <a:latin typeface="Gill Sans Nova Light" panose="020B0302020104020203" pitchFamily="34" charset="0"/>
              </a:rPr>
              <a:t>Verein Appenzeller Friedens-Stationen</a:t>
            </a:r>
            <a:br>
              <a:rPr lang="de-DE" sz="1200" dirty="0">
                <a:latin typeface="Gill Sans Nova Light" panose="020B0302020104020203" pitchFamily="34" charset="0"/>
              </a:rPr>
            </a:br>
            <a:r>
              <a:rPr lang="de-DE" sz="1200" dirty="0">
                <a:latin typeface="Gill Sans Nova Light" panose="020B0302020104020203" pitchFamily="34" charset="0"/>
              </a:rPr>
              <a:t>Hansjörg Ritter, Präsident Appenzeller Friedens-Stationen</a:t>
            </a:r>
            <a:br>
              <a:rPr lang="de-DE" sz="1200" dirty="0">
                <a:latin typeface="Gill Sans Nova Light" panose="020B0302020104020203" pitchFamily="34" charset="0"/>
              </a:rPr>
            </a:br>
            <a:r>
              <a:rPr lang="de-DE" sz="1200" dirty="0">
                <a:latin typeface="Gill Sans Nova Light" panose="020B0302020104020203" pitchFamily="34" charset="0"/>
              </a:rPr>
              <a:t>9410 Heiden</a:t>
            </a:r>
            <a:br>
              <a:rPr lang="de-DE" sz="1200" dirty="0">
                <a:latin typeface="Gill Sans Nova Light" panose="020B0302020104020203" pitchFamily="34" charset="0"/>
              </a:rPr>
            </a:br>
            <a:r>
              <a:rPr lang="de-DE" sz="1200" dirty="0">
                <a:latin typeface="Gill Sans Nova Light" panose="020B0302020104020203" pitchFamily="34" charset="0"/>
                <a:hlinkClick r:id="rId2"/>
              </a:rPr>
              <a:t>info@friedens-stationen.ch</a:t>
            </a:r>
            <a:r>
              <a:rPr lang="de-DE" sz="1200" dirty="0">
                <a:latin typeface="Gill Sans Nova Light" panose="020B0302020104020203" pitchFamily="34" charset="0"/>
              </a:rPr>
              <a:t>  |  Telefon: +41 71 891 57 07  |  Mobile: +41 79 406 83 80</a:t>
            </a:r>
          </a:p>
        </p:txBody>
      </p:sp>
    </p:spTree>
    <p:extLst>
      <p:ext uri="{BB962C8B-B14F-4D97-AF65-F5344CB8AC3E}">
        <p14:creationId xmlns:p14="http://schemas.microsoft.com/office/powerpoint/2010/main" val="189156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Glocke, Objekt, drinnen, Wand enthält.&#10;&#10;Automatisch generierte Beschreibung">
            <a:extLst>
              <a:ext uri="{FF2B5EF4-FFF2-40B4-BE49-F238E27FC236}">
                <a16:creationId xmlns:a16="http://schemas.microsoft.com/office/drawing/2014/main" xmlns="" id="{02B37032-77D1-401A-9444-D21E5481F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9251">
            <a:off x="1031505" y="1439051"/>
            <a:ext cx="3574515" cy="4846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el 1">
            <a:extLst>
              <a:ext uri="{FF2B5EF4-FFF2-40B4-BE49-F238E27FC236}">
                <a16:creationId xmlns:a16="http://schemas.microsoft.com/office/drawing/2014/main" xmlns="" id="{90E62E40-1CD7-4E07-B7B8-308E80847AE1}"/>
              </a:ext>
            </a:extLst>
          </p:cNvPr>
          <p:cNvSpPr txBox="1">
            <a:spLocks/>
          </p:cNvSpPr>
          <p:nvPr/>
        </p:nvSpPr>
        <p:spPr>
          <a:xfrm>
            <a:off x="2122714" y="91439"/>
            <a:ext cx="5551716" cy="107768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DE" sz="4000" dirty="0">
                <a:latin typeface="Gill Sans Nova" panose="020B0602020104020203" pitchFamily="34" charset="0"/>
              </a:rPr>
              <a:t>FRIEDENSGLOCKE</a:t>
            </a:r>
          </a:p>
        </p:txBody>
      </p:sp>
      <p:sp>
        <p:nvSpPr>
          <p:cNvPr id="12" name="Rechteck 11">
            <a:extLst>
              <a:ext uri="{FF2B5EF4-FFF2-40B4-BE49-F238E27FC236}">
                <a16:creationId xmlns:a16="http://schemas.microsoft.com/office/drawing/2014/main" xmlns="" id="{DE469079-AADF-49BF-8901-CBF78B734FE4}"/>
              </a:ext>
            </a:extLst>
          </p:cNvPr>
          <p:cNvSpPr/>
          <p:nvPr/>
        </p:nvSpPr>
        <p:spPr>
          <a:xfrm>
            <a:off x="0" y="5958046"/>
            <a:ext cx="5551716" cy="461665"/>
          </a:xfrm>
          <a:prstGeom prst="rect">
            <a:avLst/>
          </a:prstGeom>
          <a:solidFill>
            <a:schemeClr val="accent1"/>
          </a:solidFill>
          <a:ln>
            <a:noFill/>
          </a:ln>
          <a:effectLst/>
          <a:scene3d>
            <a:camera prst="orthographicFront">
              <a:rot lat="0" lon="0" rev="0"/>
            </a:camera>
            <a:lightRig rig="threePt" dir="tl"/>
          </a:scene3d>
        </p:spPr>
        <p:style>
          <a:lnRef idx="0">
            <a:schemeClr val="accent2"/>
          </a:lnRef>
          <a:fillRef idx="3">
            <a:schemeClr val="accent2"/>
          </a:fillRef>
          <a:effectRef idx="3">
            <a:schemeClr val="accent2"/>
          </a:effectRef>
          <a:fontRef idx="minor">
            <a:schemeClr val="lt1"/>
          </a:fontRef>
        </p:style>
        <p:txBody>
          <a:bodyPr wrap="square">
            <a:spAutoFit/>
          </a:bodyPr>
          <a:lstStyle/>
          <a:p>
            <a:r>
              <a:rPr lang="de-DE" sz="2400" dirty="0">
                <a:solidFill>
                  <a:schemeClr val="bg1"/>
                </a:solidFill>
                <a:latin typeface="Gill Sans Nova Light" panose="020B0302020104020203" pitchFamily="34" charset="0"/>
                <a:cs typeface="Courier New" panose="02070309020205020404" pitchFamily="49" charset="0"/>
              </a:rPr>
              <a:t>  DIE GLOCKE VON NAGASAKI</a:t>
            </a:r>
            <a:endParaRPr lang="de-CH" sz="2400" dirty="0">
              <a:ln w="0"/>
              <a:solidFill>
                <a:sysClr val="windowText" lastClr="000000"/>
              </a:solidFill>
              <a:latin typeface="Gill Sans Nova Light" panose="020B0302020104020203" pitchFamily="34" charset="0"/>
            </a:endParaRPr>
          </a:p>
        </p:txBody>
      </p:sp>
    </p:spTree>
    <p:extLst>
      <p:ext uri="{BB962C8B-B14F-4D97-AF65-F5344CB8AC3E}">
        <p14:creationId xmlns:p14="http://schemas.microsoft.com/office/powerpoint/2010/main" val="78105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xmlns="" id="{733D7235-9DEB-4493-9E9F-4253213C4518}"/>
              </a:ext>
            </a:extLst>
          </p:cNvPr>
          <p:cNvSpPr txBox="1">
            <a:spLocks/>
          </p:cNvSpPr>
          <p:nvPr/>
        </p:nvSpPr>
        <p:spPr>
          <a:xfrm>
            <a:off x="376458" y="784170"/>
            <a:ext cx="8306352" cy="845471"/>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000" b="1" dirty="0">
                <a:latin typeface="Gill Sans Nova Light" panose="020B0302020104020203" pitchFamily="34" charset="0"/>
              </a:rPr>
              <a:t>Ein Weg mit Fragen… und                </a:t>
            </a:r>
            <a:r>
              <a:rPr lang="de-DE" sz="3000" b="1" i="1" dirty="0">
                <a:latin typeface="Gill Sans Nova Light" panose="020B0302020104020203" pitchFamily="34" charset="0"/>
              </a:rPr>
              <a:t> </a:t>
            </a:r>
            <a:r>
              <a:rPr lang="de-DE" sz="3000" b="1" dirty="0">
                <a:latin typeface="Gill Sans Nova Light" panose="020B0302020104020203" pitchFamily="34" charset="0"/>
              </a:rPr>
              <a:t>Antworten</a:t>
            </a:r>
          </a:p>
        </p:txBody>
      </p:sp>
      <p:sp>
        <p:nvSpPr>
          <p:cNvPr id="16" name="Inhaltsplatzhalter 2">
            <a:extLst>
              <a:ext uri="{FF2B5EF4-FFF2-40B4-BE49-F238E27FC236}">
                <a16:creationId xmlns:a16="http://schemas.microsoft.com/office/drawing/2014/main" xmlns="" id="{4B7CC3D3-1C11-48B9-BBF0-7A94A14D473F}"/>
              </a:ext>
            </a:extLst>
          </p:cNvPr>
          <p:cNvSpPr txBox="1">
            <a:spLocks/>
          </p:cNvSpPr>
          <p:nvPr/>
        </p:nvSpPr>
        <p:spPr>
          <a:xfrm>
            <a:off x="376458" y="1749268"/>
            <a:ext cx="8404933" cy="26682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de-DE" sz="1400" dirty="0">
                <a:solidFill>
                  <a:prstClr val="white"/>
                </a:solidFill>
                <a:latin typeface="Gill Sans Nova Light" panose="020B0302020104020203" pitchFamily="34" charset="0"/>
              </a:rPr>
              <a:t>Ihr habt euch die Friedensglocke als Station ausgesucht. Ihre eindrückliche Geschichte und warum sie in Heiden geläutet wird, ist das Thema dieser Station. Auf den folgenden Seiten werdet ihr einiges zu ihrer Bedeutung erfahren.</a:t>
            </a:r>
          </a:p>
          <a:p>
            <a:pPr lvl="0" algn="l">
              <a:defRPr/>
            </a:pPr>
            <a:r>
              <a:rPr lang="de-DE" sz="1400" dirty="0">
                <a:solidFill>
                  <a:prstClr val="white"/>
                </a:solidFill>
                <a:latin typeface="Gill Sans Nova Light" panose="020B0302020104020203" pitchFamily="34" charset="0"/>
              </a:rPr>
              <a:t>Mit dem Stift könnt ihr die Fragen direkt auf dem Tablet beantworten. Darüber hinaus hat es auch Platz für eure Gedanken, Zeichnungen und Skizzen.</a:t>
            </a:r>
          </a:p>
          <a:p>
            <a:pPr algn="l"/>
            <a:r>
              <a:rPr lang="de-DE" sz="1400" dirty="0">
                <a:latin typeface="Gill Sans Nova Light" panose="020B0302020104020203" pitchFamily="34" charset="0"/>
              </a:rPr>
              <a:t>Vergesst nicht den Rucksack: Darin findet ihr Kopien von Originaldokumenten, sowie Gegenstände, die euch weitere Hinweise zum Ereignis geben.</a:t>
            </a:r>
          </a:p>
          <a:p>
            <a:pPr algn="l"/>
            <a:endParaRPr lang="de-DE" sz="1400" dirty="0">
              <a:latin typeface="Gill Sans Nova Light" panose="020B0302020104020203" pitchFamily="34" charset="0"/>
            </a:endParaRPr>
          </a:p>
          <a:p>
            <a:pPr algn="l"/>
            <a:r>
              <a:rPr lang="de-DE" sz="1400" dirty="0">
                <a:latin typeface="Gill Sans Nova Light" panose="020B0302020104020203" pitchFamily="34" charset="0"/>
              </a:rPr>
              <a:t>Jede Seite hat oben rechts ein Symbol. Unten seht ihr, was sie bedeuten:</a:t>
            </a:r>
          </a:p>
        </p:txBody>
      </p:sp>
      <p:grpSp>
        <p:nvGrpSpPr>
          <p:cNvPr id="6" name="Gruppieren 5">
            <a:extLst>
              <a:ext uri="{FF2B5EF4-FFF2-40B4-BE49-F238E27FC236}">
                <a16:creationId xmlns:a16="http://schemas.microsoft.com/office/drawing/2014/main" xmlns="" id="{37D53877-6FD2-D141-80A2-38EF68BB46E7}"/>
              </a:ext>
            </a:extLst>
          </p:cNvPr>
          <p:cNvGrpSpPr/>
          <p:nvPr/>
        </p:nvGrpSpPr>
        <p:grpSpPr>
          <a:xfrm>
            <a:off x="911391" y="5913825"/>
            <a:ext cx="3428768" cy="715581"/>
            <a:chOff x="3777776" y="4537117"/>
            <a:chExt cx="3428768" cy="715581"/>
          </a:xfrm>
        </p:grpSpPr>
        <p:pic>
          <p:nvPicPr>
            <p:cNvPr id="17" name="Grafik 16" descr="Stift">
              <a:extLst>
                <a:ext uri="{FF2B5EF4-FFF2-40B4-BE49-F238E27FC236}">
                  <a16:creationId xmlns:a16="http://schemas.microsoft.com/office/drawing/2014/main" xmlns="" id="{4E19E44D-2020-4EEE-AA26-C53A00330F1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382173" flipH="1">
              <a:off x="3777776" y="4611538"/>
              <a:ext cx="485683" cy="564316"/>
            </a:xfrm>
            <a:prstGeom prst="rect">
              <a:avLst/>
            </a:prstGeom>
          </p:spPr>
        </p:pic>
        <p:sp>
          <p:nvSpPr>
            <p:cNvPr id="20" name="Rechteck 19">
              <a:extLst>
                <a:ext uri="{FF2B5EF4-FFF2-40B4-BE49-F238E27FC236}">
                  <a16:creationId xmlns:a16="http://schemas.microsoft.com/office/drawing/2014/main" xmlns="" id="{D1CFB7DF-7E33-4D80-AF16-CF04E3E37F95}"/>
                </a:ext>
              </a:extLst>
            </p:cNvPr>
            <p:cNvSpPr/>
            <p:nvPr/>
          </p:nvSpPr>
          <p:spPr>
            <a:xfrm>
              <a:off x="4240500" y="4537117"/>
              <a:ext cx="2966044" cy="715581"/>
            </a:xfrm>
            <a:prstGeom prst="rect">
              <a:avLst/>
            </a:prstGeom>
          </p:spPr>
          <p:txBody>
            <a:bodyPr wrap="square">
              <a:spAutoFit/>
            </a:bodyPr>
            <a:lstStyle/>
            <a:p>
              <a:r>
                <a:rPr lang="de-DE" sz="1350" dirty="0">
                  <a:latin typeface="Gill Sans Nova Light" panose="020B0302020104020203" pitchFamily="34" charset="0"/>
                </a:rPr>
                <a:t>Hier gibt’s Platz für eure Antworten</a:t>
              </a:r>
            </a:p>
            <a:p>
              <a:r>
                <a:rPr lang="de-DE" sz="1350" i="1" dirty="0">
                  <a:latin typeface="Gill Sans Nova Light" panose="020B0302020104020203" pitchFamily="34" charset="0"/>
                </a:rPr>
                <a:t>Schreibt mit dem beiliegenden Stift direkt ins Antwortfeld</a:t>
              </a:r>
              <a:endParaRPr lang="de-CH" sz="1350" i="1" dirty="0">
                <a:latin typeface="Gill Sans Nova Light" panose="020B0302020104020203" pitchFamily="34" charset="0"/>
              </a:endParaRPr>
            </a:p>
          </p:txBody>
        </p:sp>
      </p:grpSp>
      <p:grpSp>
        <p:nvGrpSpPr>
          <p:cNvPr id="9" name="Gruppieren 8">
            <a:extLst>
              <a:ext uri="{FF2B5EF4-FFF2-40B4-BE49-F238E27FC236}">
                <a16:creationId xmlns:a16="http://schemas.microsoft.com/office/drawing/2014/main" xmlns="" id="{0DB6041B-80C2-744F-B421-8998F43F8B13}"/>
              </a:ext>
            </a:extLst>
          </p:cNvPr>
          <p:cNvGrpSpPr/>
          <p:nvPr/>
        </p:nvGrpSpPr>
        <p:grpSpPr>
          <a:xfrm>
            <a:off x="5163844" y="4947258"/>
            <a:ext cx="3322625" cy="923330"/>
            <a:chOff x="3736446" y="5359435"/>
            <a:chExt cx="3322625" cy="923330"/>
          </a:xfrm>
        </p:grpSpPr>
        <p:pic>
          <p:nvPicPr>
            <p:cNvPr id="19" name="Grafik 18" descr="Abschlusshut">
              <a:extLst>
                <a:ext uri="{FF2B5EF4-FFF2-40B4-BE49-F238E27FC236}">
                  <a16:creationId xmlns:a16="http://schemas.microsoft.com/office/drawing/2014/main" xmlns="" id="{C78F15E1-C86B-4EC0-A339-B3E04EEB7A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36446" y="5429916"/>
              <a:ext cx="685800" cy="685800"/>
            </a:xfrm>
            <a:prstGeom prst="rect">
              <a:avLst/>
            </a:prstGeom>
          </p:spPr>
        </p:pic>
        <p:sp>
          <p:nvSpPr>
            <p:cNvPr id="21" name="Rechteck 20">
              <a:extLst>
                <a:ext uri="{FF2B5EF4-FFF2-40B4-BE49-F238E27FC236}">
                  <a16:creationId xmlns:a16="http://schemas.microsoft.com/office/drawing/2014/main" xmlns="" id="{108912B8-61E4-4321-87EA-318485559BA8}"/>
                </a:ext>
              </a:extLst>
            </p:cNvPr>
            <p:cNvSpPr/>
            <p:nvPr/>
          </p:nvSpPr>
          <p:spPr>
            <a:xfrm>
              <a:off x="4489104" y="5359435"/>
              <a:ext cx="2569967" cy="923330"/>
            </a:xfrm>
            <a:prstGeom prst="rect">
              <a:avLst/>
            </a:prstGeom>
          </p:spPr>
          <p:txBody>
            <a:bodyPr wrap="square">
              <a:spAutoFit/>
            </a:bodyPr>
            <a:lstStyle/>
            <a:p>
              <a:r>
                <a:rPr lang="de-DE" sz="1350" dirty="0">
                  <a:latin typeface="Gill Sans Nova Light" panose="020B0302020104020203" pitchFamily="34" charset="0"/>
                </a:rPr>
                <a:t>Expertenfragen</a:t>
              </a:r>
            </a:p>
            <a:p>
              <a:r>
                <a:rPr lang="de-DE" sz="1350" i="1" dirty="0">
                  <a:latin typeface="Gill Sans Nova Light" panose="020B0302020104020203" pitchFamily="34" charset="0"/>
                </a:rPr>
                <a:t>Eine besonders schwierige Frage: Fragt eure Lehrerin oder euren Lehrer, falls ihr nicht weiter kommt</a:t>
              </a:r>
              <a:endParaRPr lang="de-CH" sz="1350" i="1" dirty="0">
                <a:latin typeface="Gill Sans Nova Light" panose="020B0302020104020203" pitchFamily="34" charset="0"/>
              </a:endParaRPr>
            </a:p>
          </p:txBody>
        </p:sp>
      </p:grpSp>
      <p:grpSp>
        <p:nvGrpSpPr>
          <p:cNvPr id="11" name="Gruppieren 10">
            <a:extLst>
              <a:ext uri="{FF2B5EF4-FFF2-40B4-BE49-F238E27FC236}">
                <a16:creationId xmlns:a16="http://schemas.microsoft.com/office/drawing/2014/main" xmlns="" id="{197B05D6-9CCC-DC4F-9D5A-DC1089751956}"/>
              </a:ext>
            </a:extLst>
          </p:cNvPr>
          <p:cNvGrpSpPr/>
          <p:nvPr/>
        </p:nvGrpSpPr>
        <p:grpSpPr>
          <a:xfrm>
            <a:off x="5189246" y="4011722"/>
            <a:ext cx="3493564" cy="742075"/>
            <a:chOff x="5189246" y="4011722"/>
            <a:chExt cx="3493564" cy="742075"/>
          </a:xfrm>
        </p:grpSpPr>
        <p:pic>
          <p:nvPicPr>
            <p:cNvPr id="18" name="Grafik 17" descr="Gruppenbrainstorming">
              <a:extLst>
                <a:ext uri="{FF2B5EF4-FFF2-40B4-BE49-F238E27FC236}">
                  <a16:creationId xmlns:a16="http://schemas.microsoft.com/office/drawing/2014/main" xmlns="" id="{0368994A-46CD-48A9-918A-ABF8B5E2801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189246" y="4011722"/>
              <a:ext cx="727256" cy="736917"/>
            </a:xfrm>
            <a:prstGeom prst="rect">
              <a:avLst/>
            </a:prstGeom>
          </p:spPr>
        </p:pic>
        <p:sp>
          <p:nvSpPr>
            <p:cNvPr id="22" name="Rechteck 21">
              <a:extLst>
                <a:ext uri="{FF2B5EF4-FFF2-40B4-BE49-F238E27FC236}">
                  <a16:creationId xmlns:a16="http://schemas.microsoft.com/office/drawing/2014/main" xmlns="" id="{A997C867-E898-4D83-BB12-141283E32358}"/>
                </a:ext>
              </a:extLst>
            </p:cNvPr>
            <p:cNvSpPr/>
            <p:nvPr/>
          </p:nvSpPr>
          <p:spPr>
            <a:xfrm>
              <a:off x="5897488" y="4038216"/>
              <a:ext cx="2785322" cy="715581"/>
            </a:xfrm>
            <a:prstGeom prst="rect">
              <a:avLst/>
            </a:prstGeom>
          </p:spPr>
          <p:txBody>
            <a:bodyPr wrap="square">
              <a:spAutoFit/>
            </a:bodyPr>
            <a:lstStyle/>
            <a:p>
              <a:r>
                <a:rPr lang="de-DE" sz="1350" dirty="0">
                  <a:latin typeface="Gill Sans Nova Light" panose="020B0302020104020203" pitchFamily="34" charset="0"/>
                </a:rPr>
                <a:t>Diskussion in der Gruppe oder Klasse</a:t>
              </a:r>
            </a:p>
            <a:p>
              <a:r>
                <a:rPr lang="de-DE" sz="1350" i="1" dirty="0">
                  <a:latin typeface="Gill Sans Nova Light" panose="020B0302020104020203" pitchFamily="34" charset="0"/>
                </a:rPr>
                <a:t>Unterhaltet euch über die gestellte Frage. Seid ihr euch einig?</a:t>
              </a:r>
              <a:endParaRPr lang="de-CH" sz="1350" i="1" dirty="0">
                <a:latin typeface="Gill Sans Nova Light" panose="020B0302020104020203" pitchFamily="34" charset="0"/>
              </a:endParaRPr>
            </a:p>
          </p:txBody>
        </p:sp>
      </p:grpSp>
      <p:grpSp>
        <p:nvGrpSpPr>
          <p:cNvPr id="10" name="Gruppieren 9">
            <a:extLst>
              <a:ext uri="{FF2B5EF4-FFF2-40B4-BE49-F238E27FC236}">
                <a16:creationId xmlns:a16="http://schemas.microsoft.com/office/drawing/2014/main" xmlns="" id="{47966653-5A9B-A94D-8A62-0DC3F1C9C29A}"/>
              </a:ext>
            </a:extLst>
          </p:cNvPr>
          <p:cNvGrpSpPr/>
          <p:nvPr/>
        </p:nvGrpSpPr>
        <p:grpSpPr>
          <a:xfrm>
            <a:off x="657531" y="4876571"/>
            <a:ext cx="3205109" cy="685800"/>
            <a:chOff x="657531" y="4876571"/>
            <a:chExt cx="3205109" cy="685800"/>
          </a:xfrm>
        </p:grpSpPr>
        <p:sp>
          <p:nvSpPr>
            <p:cNvPr id="14" name="Rechteck 13">
              <a:extLst>
                <a:ext uri="{FF2B5EF4-FFF2-40B4-BE49-F238E27FC236}">
                  <a16:creationId xmlns:a16="http://schemas.microsoft.com/office/drawing/2014/main" xmlns="" id="{1A66EDD7-4858-425A-A702-509425EF7347}"/>
                </a:ext>
              </a:extLst>
            </p:cNvPr>
            <p:cNvSpPr/>
            <p:nvPr/>
          </p:nvSpPr>
          <p:spPr>
            <a:xfrm>
              <a:off x="1372031" y="4999895"/>
              <a:ext cx="2490609" cy="507831"/>
            </a:xfrm>
            <a:prstGeom prst="rect">
              <a:avLst/>
            </a:prstGeom>
          </p:spPr>
          <p:txBody>
            <a:bodyPr wrap="square">
              <a:spAutoFit/>
            </a:bodyPr>
            <a:lstStyle/>
            <a:p>
              <a:r>
                <a:rPr lang="de-DE" sz="1350" dirty="0">
                  <a:latin typeface="Gill Sans Nova Light" panose="020B0302020104020203" pitchFamily="34" charset="0"/>
                </a:rPr>
                <a:t>Kurzvideos mit spannenden Infos </a:t>
              </a:r>
              <a:r>
                <a:rPr lang="de-DE" sz="1350" i="1" dirty="0">
                  <a:latin typeface="Gill Sans Nova Light" panose="020B0302020104020203" pitchFamily="34" charset="0"/>
                </a:rPr>
                <a:t>Gut aufpassen! Macht euch Notizen</a:t>
              </a:r>
              <a:endParaRPr lang="de-CH" sz="1350" i="1" dirty="0">
                <a:latin typeface="Gill Sans Nova Light" panose="020B0302020104020203" pitchFamily="34" charset="0"/>
              </a:endParaRPr>
            </a:p>
          </p:txBody>
        </p:sp>
        <p:pic>
          <p:nvPicPr>
            <p:cNvPr id="24" name="Grafik 23" descr="Videokamera">
              <a:extLst>
                <a:ext uri="{FF2B5EF4-FFF2-40B4-BE49-F238E27FC236}">
                  <a16:creationId xmlns:a16="http://schemas.microsoft.com/office/drawing/2014/main" xmlns="" id="{A241EAB7-E687-4A54-8915-5F46C5B2CA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57531" y="4876571"/>
              <a:ext cx="685800" cy="685800"/>
            </a:xfrm>
            <a:prstGeom prst="rect">
              <a:avLst/>
            </a:prstGeom>
          </p:spPr>
        </p:pic>
      </p:grpSp>
      <p:grpSp>
        <p:nvGrpSpPr>
          <p:cNvPr id="5" name="Gruppieren 4">
            <a:extLst>
              <a:ext uri="{FF2B5EF4-FFF2-40B4-BE49-F238E27FC236}">
                <a16:creationId xmlns:a16="http://schemas.microsoft.com/office/drawing/2014/main" xmlns="" id="{ECB249EE-AE08-9F44-97CB-2A346A0CB35B}"/>
              </a:ext>
            </a:extLst>
          </p:cNvPr>
          <p:cNvGrpSpPr/>
          <p:nvPr/>
        </p:nvGrpSpPr>
        <p:grpSpPr>
          <a:xfrm>
            <a:off x="858178" y="3961184"/>
            <a:ext cx="3465118" cy="715581"/>
            <a:chOff x="176859" y="4387223"/>
            <a:chExt cx="3465118" cy="715581"/>
          </a:xfrm>
        </p:grpSpPr>
        <p:sp>
          <p:nvSpPr>
            <p:cNvPr id="26" name="Rechteck 25">
              <a:extLst>
                <a:ext uri="{FF2B5EF4-FFF2-40B4-BE49-F238E27FC236}">
                  <a16:creationId xmlns:a16="http://schemas.microsoft.com/office/drawing/2014/main" xmlns="" id="{1FCF3C1F-C320-44AF-A9C5-14180B664323}"/>
                </a:ext>
              </a:extLst>
            </p:cNvPr>
            <p:cNvSpPr/>
            <p:nvPr/>
          </p:nvSpPr>
          <p:spPr>
            <a:xfrm>
              <a:off x="675934" y="4387223"/>
              <a:ext cx="2966043" cy="715581"/>
            </a:xfrm>
            <a:prstGeom prst="rect">
              <a:avLst/>
            </a:prstGeom>
          </p:spPr>
          <p:txBody>
            <a:bodyPr wrap="square">
              <a:spAutoFit/>
            </a:bodyPr>
            <a:lstStyle/>
            <a:p>
              <a:r>
                <a:rPr lang="de-DE" sz="1350" dirty="0">
                  <a:latin typeface="Gill Sans Nova Light" panose="020B0302020104020203" pitchFamily="34" charset="0"/>
                </a:rPr>
                <a:t>Hier gibt’s Details zur Person</a:t>
              </a:r>
            </a:p>
            <a:p>
              <a:r>
                <a:rPr lang="de-DE" sz="1350" i="1" dirty="0">
                  <a:latin typeface="Gill Sans Nova Light" panose="020B0302020104020203" pitchFamily="34" charset="0"/>
                </a:rPr>
                <a:t>Lest den Text aufmerksam durch und diskutiert in der Gruppe</a:t>
              </a:r>
              <a:endParaRPr lang="de-CH" sz="1350" i="1" dirty="0">
                <a:latin typeface="Gill Sans Nova Light" panose="020B0302020104020203" pitchFamily="34" charset="0"/>
              </a:endParaRPr>
            </a:p>
          </p:txBody>
        </p:sp>
        <p:pic>
          <p:nvPicPr>
            <p:cNvPr id="8" name="Grafik 7" descr="Ausrufezeichen">
              <a:extLst>
                <a:ext uri="{FF2B5EF4-FFF2-40B4-BE49-F238E27FC236}">
                  <a16:creationId xmlns:a16="http://schemas.microsoft.com/office/drawing/2014/main" xmlns="" id="{7800A054-3E46-4DFC-87C3-FA016B3DC2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76859" y="4417490"/>
              <a:ext cx="655047" cy="655047"/>
            </a:xfrm>
            <a:prstGeom prst="rect">
              <a:avLst/>
            </a:prstGeom>
          </p:spPr>
        </p:pic>
      </p:grpSp>
      <mc:AlternateContent xmlns:mc="http://schemas.openxmlformats.org/markup-compatibility/2006">
        <mc:Choice xmlns:p14="http://schemas.microsoft.com/office/powerpoint/2010/main" Requires="p14">
          <p:contentPart p14:bwMode="auto" r:id="rId12">
            <p14:nvContentPartPr>
              <p14:cNvPr id="25" name="Freihand 24">
                <a:extLst>
                  <a:ext uri="{FF2B5EF4-FFF2-40B4-BE49-F238E27FC236}">
                    <a16:creationId xmlns:a16="http://schemas.microsoft.com/office/drawing/2014/main" xmlns="" id="{3E273944-AE56-4867-A33C-B900EEAE937A}"/>
                  </a:ext>
                </a:extLst>
              </p14:cNvPr>
              <p14:cNvContentPartPr/>
              <p14:nvPr/>
            </p14:nvContentPartPr>
            <p14:xfrm>
              <a:off x="5241526" y="777429"/>
              <a:ext cx="1678320" cy="578520"/>
            </p14:xfrm>
          </p:contentPart>
        </mc:Choice>
        <mc:Fallback>
          <p:pic>
            <p:nvPicPr>
              <p:cNvPr id="25" name="Freihand 24">
                <a:extLst>
                  <a:ext uri="{FF2B5EF4-FFF2-40B4-BE49-F238E27FC236}">
                    <a16:creationId xmlns:a16="http://schemas.microsoft.com/office/drawing/2014/main" xmlns:p14="http://schemas.microsoft.com/office/powerpoint/2010/main" xmlns="" id="{3E273944-AE56-4867-A33C-B900EEAE937A}"/>
                  </a:ext>
                </a:extLst>
              </p:cNvPr>
              <p:cNvPicPr/>
              <p:nvPr/>
            </p:nvPicPr>
            <p:blipFill>
              <a:blip r:embed="rId13"/>
              <a:stretch>
                <a:fillRect/>
              </a:stretch>
            </p:blipFill>
            <p:spPr>
              <a:xfrm>
                <a:off x="5241526" y="777429"/>
                <a:ext cx="1678320" cy="578520"/>
              </a:xfrm>
              <a:prstGeom prst="rect">
                <a:avLst/>
              </a:prstGeom>
            </p:spPr>
          </p:pic>
        </mc:Fallback>
      </mc:AlternateContent>
    </p:spTree>
    <p:extLst>
      <p:ext uri="{BB962C8B-B14F-4D97-AF65-F5344CB8AC3E}">
        <p14:creationId xmlns:p14="http://schemas.microsoft.com/office/powerpoint/2010/main" val="359894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xmlns="" id="{A5F56D97-2F93-4144-BF82-D631FD48D15C}"/>
              </a:ext>
            </a:extLst>
          </p:cNvPr>
          <p:cNvSpPr txBox="1">
            <a:spLocks/>
          </p:cNvSpPr>
          <p:nvPr/>
        </p:nvSpPr>
        <p:spPr>
          <a:xfrm>
            <a:off x="3857832" y="396517"/>
            <a:ext cx="3891470" cy="118872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de-CH" sz="2700" dirty="0">
                <a:latin typeface="Gill Sans Nova" panose="020B0602020104020203" pitchFamily="34" charset="0"/>
              </a:rPr>
              <a:t>FRIEDENSGLOCKE</a:t>
            </a:r>
            <a:br>
              <a:rPr lang="de-CH" sz="2700" dirty="0">
                <a:latin typeface="Gill Sans Nova" panose="020B0602020104020203" pitchFamily="34" charset="0"/>
              </a:rPr>
            </a:br>
            <a:endParaRPr lang="de-CH" sz="2700" dirty="0">
              <a:latin typeface="Gill Sans Nova" panose="020B0602020104020203" pitchFamily="34" charset="0"/>
            </a:endParaRPr>
          </a:p>
        </p:txBody>
      </p:sp>
      <p:sp>
        <p:nvSpPr>
          <p:cNvPr id="11" name="Inhaltsplatzhalter 2">
            <a:extLst>
              <a:ext uri="{FF2B5EF4-FFF2-40B4-BE49-F238E27FC236}">
                <a16:creationId xmlns:a16="http://schemas.microsoft.com/office/drawing/2014/main" xmlns="" id="{DDAE5490-AC80-45F9-8BBB-2EB6F964E518}"/>
              </a:ext>
            </a:extLst>
          </p:cNvPr>
          <p:cNvSpPr txBox="1">
            <a:spLocks/>
          </p:cNvSpPr>
          <p:nvPr/>
        </p:nvSpPr>
        <p:spPr>
          <a:xfrm>
            <a:off x="276575" y="772680"/>
            <a:ext cx="3214543" cy="5737337"/>
          </a:xfrm>
          <a:prstGeom prst="rect">
            <a:avLst/>
          </a:prstGeom>
          <a:noFill/>
          <a:ln>
            <a:noFill/>
          </a:ln>
          <a:effectLst/>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CH" sz="1600" dirty="0">
                <a:latin typeface="Gill Sans Nova Light" panose="020B0302020104020203" pitchFamily="34" charset="0"/>
              </a:rPr>
              <a:t>Am 9. August 1945 wurde eine Atombombe auf Nagasaki abgeworfen. 36’000 Menschen wurden sofort getötet und über 100‘000 verletzt.</a:t>
            </a:r>
          </a:p>
          <a:p>
            <a:pPr algn="l"/>
            <a:r>
              <a:rPr lang="de-CH" sz="1600" dirty="0">
                <a:latin typeface="Gill Sans Nova Light" panose="020B0302020104020203" pitchFamily="34" charset="0"/>
              </a:rPr>
              <a:t>In den Jahren nach dem Abwurf starben weitere Zehntausende an den Folgen der Strahlung.</a:t>
            </a:r>
          </a:p>
          <a:p>
            <a:pPr algn="l"/>
            <a:r>
              <a:rPr lang="de-CH" sz="1600" dirty="0">
                <a:latin typeface="Gill Sans Nova Light" panose="020B0302020104020203" pitchFamily="34" charset="0"/>
              </a:rPr>
              <a:t>Die Explosion zerstörte einen Grossteil der Gebäude. Bei einer der völlig zerstörten Kirchen fand man die Glocke vom 50m hohen Turm unversehrt in den Trümmern. </a:t>
            </a:r>
          </a:p>
          <a:p>
            <a:pPr algn="l"/>
            <a:r>
              <a:rPr lang="de-CH" sz="1600" dirty="0">
                <a:latin typeface="Gill Sans Nova Light" panose="020B0302020104020203" pitchFamily="34" charset="0"/>
              </a:rPr>
              <a:t>Diese Glocke wird heute als ‘</a:t>
            </a:r>
            <a:r>
              <a:rPr lang="de-CH" sz="1600" dirty="0" err="1">
                <a:latin typeface="Gill Sans Nova Light" panose="020B0302020104020203" pitchFamily="34" charset="0"/>
              </a:rPr>
              <a:t>Peace</a:t>
            </a:r>
            <a:r>
              <a:rPr lang="de-CH" sz="1600" dirty="0">
                <a:latin typeface="Gill Sans Nova Light" panose="020B0302020104020203" pitchFamily="34" charset="0"/>
              </a:rPr>
              <a:t> Bell’ verehrt. Sie wurde zum wichtigen Symbol für den Weltfrieden. Kopien der Glocke von Nagasaki werden an Orte überreicht, die sich für die Friedensförderung einsetzen.</a:t>
            </a:r>
          </a:p>
          <a:p>
            <a:pPr algn="l"/>
            <a:r>
              <a:rPr lang="de-CH" sz="1600" dirty="0">
                <a:latin typeface="Gill Sans Nova Light" panose="020B0302020104020203" pitchFamily="34" charset="0"/>
              </a:rPr>
              <a:t>Heiden wurde eine dieser Glocken überreicht.</a:t>
            </a:r>
          </a:p>
          <a:p>
            <a:pPr algn="l"/>
            <a:endParaRPr lang="de-DE" sz="2000" dirty="0">
              <a:latin typeface="Gill Sans Nova Light" panose="020B0302020104020203" pitchFamily="34" charset="0"/>
            </a:endParaRPr>
          </a:p>
        </p:txBody>
      </p:sp>
      <p:pic>
        <p:nvPicPr>
          <p:cNvPr id="5" name="Grafik 4" descr="Ausrufezeichen">
            <a:extLst>
              <a:ext uri="{FF2B5EF4-FFF2-40B4-BE49-F238E27FC236}">
                <a16:creationId xmlns:a16="http://schemas.microsoft.com/office/drawing/2014/main" xmlns="" id="{BA00488F-3407-494B-A651-54F649B633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49302" y="445157"/>
            <a:ext cx="655047" cy="655047"/>
          </a:xfrm>
          <a:prstGeom prst="rect">
            <a:avLst/>
          </a:prstGeom>
        </p:spPr>
      </p:pic>
      <p:pic>
        <p:nvPicPr>
          <p:cNvPr id="6" name="Grafik 5">
            <a:extLst>
              <a:ext uri="{FF2B5EF4-FFF2-40B4-BE49-F238E27FC236}">
                <a16:creationId xmlns:a16="http://schemas.microsoft.com/office/drawing/2014/main" xmlns="" id="{F6B9B0C5-78ED-1A47-972F-DB6EDAEA1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209" y="1303506"/>
            <a:ext cx="3578140" cy="5201369"/>
          </a:xfrm>
          <a:prstGeom prst="rect">
            <a:avLst/>
          </a:prstGeom>
        </p:spPr>
      </p:pic>
    </p:spTree>
    <p:extLst>
      <p:ext uri="{BB962C8B-B14F-4D97-AF65-F5344CB8AC3E}">
        <p14:creationId xmlns:p14="http://schemas.microsoft.com/office/powerpoint/2010/main" val="416195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xmlns="" id="{489A4EFB-DEC0-48D7-8613-B99BFB7D0A64}"/>
              </a:ext>
            </a:extLst>
          </p:cNvPr>
          <p:cNvSpPr/>
          <p:nvPr/>
        </p:nvSpPr>
        <p:spPr>
          <a:xfrm>
            <a:off x="547652" y="1746963"/>
            <a:ext cx="3333105" cy="1477328"/>
          </a:xfrm>
          <a:prstGeom prst="rect">
            <a:avLst/>
          </a:prstGeom>
        </p:spPr>
        <p:txBody>
          <a:bodyPr wrap="square">
            <a:spAutoFit/>
          </a:bodyPr>
          <a:lstStyle/>
          <a:p>
            <a:r>
              <a:rPr lang="de-CH" dirty="0">
                <a:latin typeface="Gill Sans Nova Light" panose="020B0302020104020203" pitchFamily="34" charset="0"/>
              </a:rPr>
              <a:t>Lest die Rede von Landammann Matthias Weishaupt, in der er die verheerende Wirkung der Atombombe eindrücklich beschreibt.</a:t>
            </a:r>
          </a:p>
        </p:txBody>
      </p:sp>
      <p:sp>
        <p:nvSpPr>
          <p:cNvPr id="6" name="Rechteck 5">
            <a:extLst>
              <a:ext uri="{FF2B5EF4-FFF2-40B4-BE49-F238E27FC236}">
                <a16:creationId xmlns:a16="http://schemas.microsoft.com/office/drawing/2014/main" xmlns="" id="{84D28CA8-952A-492E-8196-183279223684}"/>
              </a:ext>
            </a:extLst>
          </p:cNvPr>
          <p:cNvSpPr/>
          <p:nvPr/>
        </p:nvSpPr>
        <p:spPr>
          <a:xfrm>
            <a:off x="3880757" y="1247229"/>
            <a:ext cx="4577443" cy="5347618"/>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path path="circle">
              <a:fillToRect l="100000" t="100000"/>
            </a:path>
            <a:tileRect r="-100000" b="-100000"/>
          </a:gradFill>
        </p:spPr>
        <p:txBody>
          <a:bodyPr wrap="square">
            <a:spAutoFit/>
          </a:bodyPr>
          <a:lstStyle/>
          <a:p>
            <a:r>
              <a:rPr lang="de-CH" sz="1000" dirty="0">
                <a:solidFill>
                  <a:schemeClr val="bg1"/>
                </a:solidFill>
                <a:latin typeface="Gill Sans Light" panose="020B0302020104020203" pitchFamily="34" charset="-79"/>
                <a:cs typeface="Gill Sans Light" panose="020B0302020104020203" pitchFamily="34" charset="-79"/>
              </a:rPr>
              <a:t>Auszug aus der Rede von Regierungsrat Dr. Matthias Weishaupt,  Gesundheitsdirektor von Appenzell Ausserrhoden , Heiden, 1. November 2013</a:t>
            </a:r>
            <a:r>
              <a:rPr lang="de-CH" sz="1000" dirty="0">
                <a:latin typeface="Gill Sans Light" panose="020B0302020104020203" pitchFamily="34" charset="-79"/>
                <a:cs typeface="Gill Sans Light" panose="020B0302020104020203" pitchFamily="34" charset="-79"/>
              </a:rPr>
              <a:t> </a:t>
            </a:r>
          </a:p>
          <a:p>
            <a:endParaRPr lang="de-CH" sz="1000" dirty="0">
              <a:latin typeface="Gill Sans Light" panose="020B0302020104020203" pitchFamily="34" charset="-79"/>
              <a:cs typeface="Gill Sans Light" panose="020B0302020104020203" pitchFamily="34" charset="-79"/>
            </a:endParaRPr>
          </a:p>
          <a:p>
            <a:r>
              <a:rPr lang="de-CH" sz="1200" dirty="0">
                <a:solidFill>
                  <a:schemeClr val="bg1"/>
                </a:solidFill>
                <a:latin typeface="Gill Sans Light" panose="020B0302020104020203" pitchFamily="34" charset="-79"/>
                <a:cs typeface="Gill Sans Light" panose="020B0302020104020203" pitchFamily="34" charset="-79"/>
              </a:rPr>
              <a:t>«(…)Die Atombombenangriffe auf Hiroshima und Nagasaki am 6. und 9. August 1945 hatten eine Zerstörung von unvorstellbarem Ausmass zur Folge(…)Die beiden atomaren Explosionen übertrafen in ihrer kriegerischen Zerstörung alles, was die Menschheit je erfahren hatte. (…)</a:t>
            </a:r>
          </a:p>
          <a:p>
            <a:r>
              <a:rPr lang="de-CH" sz="1200" dirty="0">
                <a:solidFill>
                  <a:schemeClr val="bg1"/>
                </a:solidFill>
                <a:latin typeface="Gill Sans Light" panose="020B0302020104020203" pitchFamily="34" charset="-79"/>
                <a:cs typeface="Gill Sans Light" panose="020B0302020104020203" pitchFamily="34" charset="-79"/>
              </a:rPr>
              <a:t>Die Bomben machten deutlich, welches grauenhafte Feuer die atomare Kernspaltung zu entfachen vermag: Ein Feuer, das sich nie mehr löschen lässt. Ein Feuer, das keinen letzten Funken kennt. Ein Feuer mit einer Glut, die unsichtbar weiterglimmt. </a:t>
            </a:r>
          </a:p>
          <a:p>
            <a:r>
              <a:rPr lang="de-CH" sz="1200" dirty="0">
                <a:solidFill>
                  <a:schemeClr val="bg1"/>
                </a:solidFill>
                <a:latin typeface="Gill Sans Light" panose="020B0302020104020203" pitchFamily="34" charset="-79"/>
                <a:cs typeface="Gill Sans Light" panose="020B0302020104020203" pitchFamily="34" charset="-79"/>
              </a:rPr>
              <a:t>Das atomare Feuer ist ein Feuer ohne zeitliches Ende. – Ein Feuer, das nur die Halbwertszeit kennt. (…) </a:t>
            </a:r>
          </a:p>
          <a:p>
            <a:r>
              <a:rPr lang="de-CH" sz="1200" dirty="0">
                <a:solidFill>
                  <a:schemeClr val="bg1"/>
                </a:solidFill>
                <a:latin typeface="Gill Sans Light" panose="020B0302020104020203" pitchFamily="34" charset="-79"/>
                <a:cs typeface="Gill Sans Light" panose="020B0302020104020203" pitchFamily="34" charset="-79"/>
              </a:rPr>
              <a:t>(…) Die Hilfe, die Menschen in zivilen oder militärischen Katastrophen leisten konnten, war im atomaren Feuer hilflos geworden. Die humanitäre Hilfe, die von den Rot-Kreuz-Vätern begründet und von der Organisation des IKRK weiterentwickelt und ausgebaut worden war, erwies sich angesichts der atomaren Zerstörung als ohnmächtig. </a:t>
            </a:r>
          </a:p>
          <a:p>
            <a:r>
              <a:rPr lang="de-CH" sz="1200" dirty="0">
                <a:solidFill>
                  <a:schemeClr val="bg1"/>
                </a:solidFill>
                <a:latin typeface="Gill Sans Light" panose="020B0302020104020203" pitchFamily="34" charset="-79"/>
                <a:cs typeface="Gill Sans Light" panose="020B0302020104020203" pitchFamily="34" charset="-79"/>
              </a:rPr>
              <a:t>Das atomare Feuer entzündete Wunden, bei denen jede Wundheilung versagte. Das atomare Feuer fügte Wunden zu, die unsichtbar und damit nicht heilbar waren. Die atomare Glut brannte und brennt in den Kriegsopfern und ihren Nachkommen weiter. Kein Mittel kann diese atomare Glut ersticken. Die Ohnmacht der Helfenden ist angesichts der atomaren Katastrophe absolut.(…)»</a:t>
            </a:r>
          </a:p>
          <a:p>
            <a:endParaRPr lang="de-CH" sz="1350" dirty="0">
              <a:latin typeface="Gill Sans Nova Light" panose="020B0302020104020203" pitchFamily="34" charset="0"/>
            </a:endParaRPr>
          </a:p>
        </p:txBody>
      </p:sp>
      <p:pic>
        <p:nvPicPr>
          <p:cNvPr id="7" name="Grafik 6" descr="Ausrufezeichen">
            <a:extLst>
              <a:ext uri="{FF2B5EF4-FFF2-40B4-BE49-F238E27FC236}">
                <a16:creationId xmlns:a16="http://schemas.microsoft.com/office/drawing/2014/main" xmlns="" id="{80B1EACD-350C-2244-8F1D-52BEA30085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49302" y="445157"/>
            <a:ext cx="655047" cy="65504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xmlns="" id="{431F8603-CD96-6642-A83D-988587256E3F}"/>
                  </a:ext>
                </a:extLst>
              </p14:cNvPr>
              <p14:cNvContentPartPr/>
              <p14:nvPr/>
            </p14:nvContentPartPr>
            <p14:xfrm>
              <a:off x="547652" y="238260"/>
              <a:ext cx="3485927" cy="1068840"/>
            </p14:xfrm>
          </p:contentPart>
        </mc:Choice>
        <mc:Fallback xmlns="">
          <p:pic>
            <p:nvPicPr>
              <p:cNvPr id="8" name="Freihand 7">
                <a:extLst>
                  <a:ext uri="{FF2B5EF4-FFF2-40B4-BE49-F238E27FC236}">
                    <a16:creationId xmlns:a16="http://schemas.microsoft.com/office/drawing/2014/main" id="{431F8603-CD96-6642-A83D-988587256E3F}"/>
                  </a:ext>
                </a:extLst>
              </p:cNvPr>
              <p:cNvPicPr/>
              <p:nvPr/>
            </p:nvPicPr>
            <p:blipFill>
              <a:blip r:embed="rId5"/>
              <a:stretch>
                <a:fillRect/>
              </a:stretch>
            </p:blipFill>
            <p:spPr>
              <a:xfrm>
                <a:off x="529654" y="220260"/>
                <a:ext cx="3521564" cy="1104480"/>
              </a:xfrm>
              <a:prstGeom prst="rect">
                <a:avLst/>
              </a:prstGeom>
            </p:spPr>
          </p:pic>
        </mc:Fallback>
      </mc:AlternateContent>
    </p:spTree>
    <p:extLst>
      <p:ext uri="{BB962C8B-B14F-4D97-AF65-F5344CB8AC3E}">
        <p14:creationId xmlns:p14="http://schemas.microsoft.com/office/powerpoint/2010/main" val="14696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xmlns="" id="{CD26852F-76F1-439B-B962-1FC6043B0742}"/>
              </a:ext>
            </a:extLst>
          </p:cNvPr>
          <p:cNvSpPr txBox="1">
            <a:spLocks/>
          </p:cNvSpPr>
          <p:nvPr/>
        </p:nvSpPr>
        <p:spPr>
          <a:xfrm>
            <a:off x="163573" y="870816"/>
            <a:ext cx="2981006" cy="1097662"/>
          </a:xfrm>
          <a:prstGeom prst="rect">
            <a:avLst/>
          </a:prstGeom>
          <a:effectLst/>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CH" sz="3300" dirty="0">
                <a:latin typeface="Gill Sans Nova" panose="020B0602020104020203" pitchFamily="34" charset="0"/>
              </a:rPr>
              <a:t>FRAGEN</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xmlns="" id="{FF4C946D-D83B-4FE8-B64A-C03F42260FF6}"/>
                  </a:ext>
                </a:extLst>
              </p14:cNvPr>
              <p14:cNvContentPartPr/>
              <p14:nvPr/>
            </p14:nvContentPartPr>
            <p14:xfrm>
              <a:off x="6360938" y="1621669"/>
              <a:ext cx="1080" cy="2430"/>
            </p14:xfrm>
          </p:contentPart>
        </mc:Choice>
        <mc:Fallback xmlns="">
          <p:pic>
            <p:nvPicPr>
              <p:cNvPr id="3" name="Freihand 2">
                <a:extLst>
                  <a:ext uri="{FF2B5EF4-FFF2-40B4-BE49-F238E27FC236}">
                    <a16:creationId xmlns:a16="http://schemas.microsoft.com/office/drawing/2014/main" id="{FF4C946D-D83B-4FE8-B64A-C03F42260FF6}"/>
                  </a:ext>
                </a:extLst>
              </p:cNvPr>
              <p:cNvPicPr/>
              <p:nvPr/>
            </p:nvPicPr>
            <p:blipFill>
              <a:blip r:embed="rId3"/>
              <a:stretch>
                <a:fillRect/>
              </a:stretch>
            </p:blipFill>
            <p:spPr>
              <a:xfrm>
                <a:off x="6347438" y="1604312"/>
                <a:ext cx="27810" cy="36797"/>
              </a:xfrm>
              <a:prstGeom prst="rect">
                <a:avLst/>
              </a:prstGeom>
            </p:spPr>
          </p:pic>
        </mc:Fallback>
      </mc:AlternateContent>
      <p:sp>
        <p:nvSpPr>
          <p:cNvPr id="18" name="Rechteck 17">
            <a:extLst>
              <a:ext uri="{FF2B5EF4-FFF2-40B4-BE49-F238E27FC236}">
                <a16:creationId xmlns:a16="http://schemas.microsoft.com/office/drawing/2014/main" xmlns="" id="{FE05433F-339A-4617-B8A0-D1E24430963A}"/>
              </a:ext>
            </a:extLst>
          </p:cNvPr>
          <p:cNvSpPr/>
          <p:nvPr/>
        </p:nvSpPr>
        <p:spPr>
          <a:xfrm>
            <a:off x="3361449" y="1247229"/>
            <a:ext cx="5096751" cy="5047536"/>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path path="circle">
              <a:fillToRect l="100000" t="100000"/>
            </a:path>
            <a:tileRect r="-100000" b="-100000"/>
          </a:gradFill>
        </p:spPr>
        <p:txBody>
          <a:bodyPr wrap="square">
            <a:spAutoFit/>
          </a:bodyPr>
          <a:lstStyle/>
          <a:p>
            <a:r>
              <a:rPr lang="de-CH" sz="1400" dirty="0">
                <a:solidFill>
                  <a:schemeClr val="bg1"/>
                </a:solidFill>
                <a:latin typeface="Gill Sans Light" panose="020B0302020104020203" pitchFamily="34" charset="-79"/>
                <a:cs typeface="Gill Sans Light" panose="020B0302020104020203"/>
              </a:rPr>
              <a:t>Weshalb ist die Atombombe so zerstörerisch?</a:t>
            </a:r>
          </a:p>
          <a:p>
            <a:endParaRPr lang="de-CH" sz="1400" dirty="0">
              <a:solidFill>
                <a:schemeClr val="bg1"/>
              </a:solidFill>
              <a:latin typeface="Gill Sans Light" panose="020B0302020104020203" pitchFamily="34" charset="-79"/>
              <a:cs typeface="Gill Sans Light" panose="020B0302020104020203"/>
            </a:endParaRPr>
          </a:p>
          <a:p>
            <a:endParaRPr lang="de-CH" sz="1400" dirty="0">
              <a:solidFill>
                <a:schemeClr val="bg1"/>
              </a:solidFill>
              <a:latin typeface="Gill Sans Light" panose="020B0302020104020203" pitchFamily="34" charset="-79"/>
              <a:cs typeface="Gill Sans Light" panose="020B0302020104020203"/>
            </a:endParaRPr>
          </a:p>
          <a:p>
            <a:pPr marL="342900" indent="-342900">
              <a:buAutoNum type="alphaLcPeriod"/>
            </a:pPr>
            <a:endParaRPr lang="de-CH" sz="1400" dirty="0">
              <a:solidFill>
                <a:schemeClr val="bg1"/>
              </a:solidFill>
              <a:latin typeface="Gill Sans Ultra Bold" panose="020B0A02020104020203" pitchFamily="34" charset="77"/>
              <a:cs typeface="Gill Sans Light" panose="020B0302020104020203"/>
            </a:endParaRPr>
          </a:p>
          <a:p>
            <a:endParaRPr lang="de-CH" sz="1400" dirty="0">
              <a:solidFill>
                <a:schemeClr val="bg1"/>
              </a:solidFill>
              <a:latin typeface="Gill Sans Ultra Bold" panose="020B0A02020104020203" pitchFamily="34" charset="77"/>
              <a:cs typeface="Gill Sans Light" panose="020B0302020104020203"/>
            </a:endParaRPr>
          </a:p>
          <a:p>
            <a:endParaRPr lang="de-CH" sz="1400" dirty="0">
              <a:solidFill>
                <a:schemeClr val="bg1"/>
              </a:solidFill>
              <a:latin typeface="Gill Sans Ultra Bold" panose="020B0A02020104020203" pitchFamily="34" charset="77"/>
              <a:cs typeface="Gill Sans Light" panose="020B0302020104020203"/>
            </a:endParaRPr>
          </a:p>
          <a:p>
            <a:endParaRPr lang="de-CH" sz="1400" dirty="0">
              <a:solidFill>
                <a:schemeClr val="bg1"/>
              </a:solidFill>
              <a:latin typeface="Gill Sans Ultra Bold" panose="020B0A02020104020203" pitchFamily="34" charset="77"/>
              <a:cs typeface="Gill Sans Light" panose="020B0302020104020203"/>
            </a:endParaRPr>
          </a:p>
          <a:p>
            <a:endParaRPr lang="de-CH" sz="1400" dirty="0">
              <a:solidFill>
                <a:schemeClr val="bg1"/>
              </a:solidFill>
              <a:latin typeface="Gill Sans Ultra Bold" panose="020B0A02020104020203" pitchFamily="34" charset="77"/>
              <a:cs typeface="Gill Sans Light" panose="020B0302020104020203"/>
            </a:endParaRPr>
          </a:p>
          <a:p>
            <a:endParaRPr lang="de-CH" sz="1400" dirty="0">
              <a:solidFill>
                <a:schemeClr val="bg1"/>
              </a:solidFill>
              <a:latin typeface="Gill Sans Ultra Bold" panose="020B0A02020104020203" pitchFamily="34" charset="77"/>
              <a:cs typeface="Gill Sans Light" panose="020B0302020104020203"/>
            </a:endParaRPr>
          </a:p>
          <a:p>
            <a:endParaRPr lang="de-CH" sz="1400" dirty="0">
              <a:solidFill>
                <a:schemeClr val="bg1"/>
              </a:solidFill>
              <a:latin typeface="Gill Sans Ultra Bold" panose="020B0A02020104020203" pitchFamily="34" charset="77"/>
              <a:cs typeface="Gill Sans Light" panose="020B0302020104020203"/>
            </a:endParaRPr>
          </a:p>
          <a:p>
            <a:endParaRPr lang="de-CH" sz="1400" dirty="0">
              <a:solidFill>
                <a:schemeClr val="bg1"/>
              </a:solidFill>
              <a:latin typeface="Gill Sans Ultra Bold" panose="020B0A02020104020203" pitchFamily="34" charset="77"/>
              <a:cs typeface="Gill Sans Light" panose="020B0302020104020203"/>
            </a:endParaRPr>
          </a:p>
          <a:p>
            <a:r>
              <a:rPr lang="de-CH" sz="1400" dirty="0">
                <a:solidFill>
                  <a:schemeClr val="bg1"/>
                </a:solidFill>
                <a:latin typeface="Gill Sans Light" panose="020B0302020104020203" pitchFamily="34" charset="-79"/>
                <a:cs typeface="Gill Sans Light" panose="020B0302020104020203"/>
              </a:rPr>
              <a:t>Was unterscheidet sie von anderen Kriegsmitteln?</a:t>
            </a:r>
          </a:p>
          <a:p>
            <a:endParaRPr lang="de-CH" sz="1400" dirty="0">
              <a:solidFill>
                <a:schemeClr val="bg1"/>
              </a:solidFill>
              <a:latin typeface="Gill Sans Ultra Bold" panose="020B0A02020104020203" pitchFamily="34" charset="77"/>
            </a:endParaRPr>
          </a:p>
          <a:p>
            <a:endParaRPr lang="de-CH" sz="1400" dirty="0">
              <a:solidFill>
                <a:schemeClr val="bg1"/>
              </a:solidFill>
              <a:latin typeface="Gill Sans Ultra Bold" panose="020B0A02020104020203" pitchFamily="34" charset="77"/>
            </a:endParaRPr>
          </a:p>
          <a:p>
            <a:endParaRPr lang="de-CH" sz="1400" dirty="0">
              <a:solidFill>
                <a:schemeClr val="bg1"/>
              </a:solidFill>
              <a:latin typeface="Gill Sans Ultra Bold" panose="020B0A02020104020203" pitchFamily="34" charset="77"/>
            </a:endParaRPr>
          </a:p>
          <a:p>
            <a:endParaRPr lang="de-CH" sz="1400" dirty="0">
              <a:latin typeface="Gill Sans Ultra Bold" panose="020B0A02020104020203" pitchFamily="34" charset="77"/>
            </a:endParaRPr>
          </a:p>
          <a:p>
            <a:endParaRPr lang="de-CH" sz="1400" dirty="0">
              <a:latin typeface="Gill Sans Ultra Bold" panose="020B0A02020104020203" pitchFamily="34" charset="77"/>
            </a:endParaRPr>
          </a:p>
          <a:p>
            <a:endParaRPr lang="de-CH" sz="1400" dirty="0">
              <a:latin typeface="Gill Sans Ultra Bold" panose="020B0A02020104020203" pitchFamily="34" charset="77"/>
            </a:endParaRPr>
          </a:p>
          <a:p>
            <a:endParaRPr lang="de-CH" sz="1400" dirty="0">
              <a:latin typeface="Gill Sans Ultra Bold" panose="020B0A02020104020203" pitchFamily="34" charset="77"/>
            </a:endParaRPr>
          </a:p>
          <a:p>
            <a:endParaRPr lang="de-CH" sz="1400" dirty="0">
              <a:latin typeface="Gill Sans Ultra Bold" panose="020B0A02020104020203" pitchFamily="34" charset="77"/>
            </a:endParaRPr>
          </a:p>
          <a:p>
            <a:endParaRPr lang="de-CH" sz="1400" dirty="0">
              <a:latin typeface="Gill Sans Ultra Bold" panose="020B0A02020104020203" pitchFamily="34" charset="77"/>
            </a:endParaRPr>
          </a:p>
          <a:p>
            <a:endParaRPr lang="de-CH" sz="1400" dirty="0">
              <a:latin typeface="Gill Sans Ultra Bold" panose="020B0A02020104020203" pitchFamily="34" charset="77"/>
            </a:endParaRPr>
          </a:p>
          <a:p>
            <a:endParaRPr lang="de-CH" sz="1400" dirty="0">
              <a:latin typeface="Gill Sans Ultra Bold" panose="020B0A02020104020203" pitchFamily="34" charset="77"/>
            </a:endParaRPr>
          </a:p>
        </p:txBody>
      </p:sp>
      <p:sp>
        <p:nvSpPr>
          <p:cNvPr id="20" name="Rechteck 19">
            <a:extLst>
              <a:ext uri="{FF2B5EF4-FFF2-40B4-BE49-F238E27FC236}">
                <a16:creationId xmlns:a16="http://schemas.microsoft.com/office/drawing/2014/main" xmlns="" id="{3FE48FDE-8844-450B-A998-0F6AD85B3A3C}"/>
              </a:ext>
            </a:extLst>
          </p:cNvPr>
          <p:cNvSpPr/>
          <p:nvPr/>
        </p:nvSpPr>
        <p:spPr>
          <a:xfrm>
            <a:off x="163573" y="1968478"/>
            <a:ext cx="2777198" cy="2585323"/>
          </a:xfrm>
          <a:prstGeom prst="rect">
            <a:avLst/>
          </a:prstGeom>
        </p:spPr>
        <p:txBody>
          <a:bodyPr wrap="square">
            <a:spAutoFit/>
          </a:bodyPr>
          <a:lstStyle/>
          <a:p>
            <a:endParaRPr lang="de-DE" dirty="0">
              <a:latin typeface="Gill Sans Nova Light" panose="020B0302020104020203" pitchFamily="34" charset="0"/>
            </a:endParaRPr>
          </a:p>
          <a:p>
            <a:r>
              <a:rPr lang="de-CH" dirty="0">
                <a:latin typeface="Gill Sans Nova Light" panose="020B0302020104020203" pitchFamily="34" charset="0"/>
              </a:rPr>
              <a:t>Der Regierungsrat Matthias Weishaupt beschreibt in seiner Rede die Auswirkungen der Atombombe.</a:t>
            </a:r>
          </a:p>
          <a:p>
            <a:endParaRPr lang="de-CH" dirty="0">
              <a:latin typeface="Gill Sans Nova Light" panose="020B0302020104020203" pitchFamily="34" charset="0"/>
            </a:endParaRPr>
          </a:p>
          <a:p>
            <a:r>
              <a:rPr lang="de-CH" dirty="0">
                <a:latin typeface="Gill Sans Nova Light" panose="020B0302020104020203" pitchFamily="34" charset="0"/>
              </a:rPr>
              <a:t>Sucht Antworten auf folgende Fragen:</a:t>
            </a:r>
          </a:p>
        </p:txBody>
      </p:sp>
      <p:pic>
        <p:nvPicPr>
          <p:cNvPr id="16" name="Grafik 15" descr="Stift">
            <a:extLst>
              <a:ext uri="{FF2B5EF4-FFF2-40B4-BE49-F238E27FC236}">
                <a16:creationId xmlns:a16="http://schemas.microsoft.com/office/drawing/2014/main" xmlns="" id="{23F1258F-68E7-457E-BE3B-6BF4B561DC7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812099" y="474902"/>
            <a:ext cx="646101" cy="647988"/>
          </a:xfrm>
          <a:prstGeom prst="rect">
            <a:avLst/>
          </a:prstGeom>
          <a:effectLst/>
        </p:spPr>
      </p:pic>
    </p:spTree>
    <p:extLst>
      <p:ext uri="{BB962C8B-B14F-4D97-AF65-F5344CB8AC3E}">
        <p14:creationId xmlns:p14="http://schemas.microsoft.com/office/powerpoint/2010/main" val="98922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xmlns="" id="{489A4EFB-DEC0-48D7-8613-B99BFB7D0A64}"/>
              </a:ext>
            </a:extLst>
          </p:cNvPr>
          <p:cNvSpPr/>
          <p:nvPr/>
        </p:nvSpPr>
        <p:spPr>
          <a:xfrm>
            <a:off x="4911719" y="3057805"/>
            <a:ext cx="4024348" cy="3539430"/>
          </a:xfrm>
          <a:prstGeom prst="rect">
            <a:avLst/>
          </a:prstGeom>
        </p:spPr>
        <p:txBody>
          <a:bodyPr wrap="square">
            <a:spAutoFit/>
          </a:bodyPr>
          <a:lstStyle/>
          <a:p>
            <a:r>
              <a:rPr lang="de-DE" sz="1600" dirty="0">
                <a:latin typeface="Gill Sans Nova Light" panose="020B0302020104020203" pitchFamily="34" charset="0"/>
                <a:ea typeface="Verdana" panose="020B0604030504040204" pitchFamily="34" charset="0"/>
                <a:cs typeface="Arial" panose="020B0604020202020204" pitchFamily="34" charset="0"/>
              </a:rPr>
              <a:t>Im Rucksack findet ihr einen Flyer über die Glocke von Nagasaki. Darin gibt es eine eindrückliche Grafik über die Auswirkungen der Druckwelle, der Hitzewelle und der Strahlung eines Atombombenabwurfs.</a:t>
            </a:r>
          </a:p>
          <a:p>
            <a:endParaRPr lang="de-DE" sz="1600" dirty="0">
              <a:latin typeface="Gill Sans Nova Light" panose="020B0302020104020203" pitchFamily="34" charset="0"/>
              <a:ea typeface="Verdana" panose="020B0604030504040204" pitchFamily="34" charset="0"/>
              <a:cs typeface="Arial" panose="020B0604020202020204" pitchFamily="34" charset="0"/>
            </a:endParaRPr>
          </a:p>
          <a:p>
            <a:r>
              <a:rPr lang="de-DE" sz="1600" dirty="0">
                <a:latin typeface="Gill Sans Nova Light" panose="020B0302020104020203" pitchFamily="34" charset="0"/>
                <a:ea typeface="Verdana" panose="020B0604030504040204" pitchFamily="34" charset="0"/>
                <a:cs typeface="Arial" panose="020B0604020202020204" pitchFamily="34" charset="0"/>
              </a:rPr>
              <a:t>Seht euch die Grafik genau an. Überlegt euch, wie weit die Zerstörung reichen würde, wenn das Epizentrum in Heiden oder Zürich läge.</a:t>
            </a:r>
          </a:p>
          <a:p>
            <a:r>
              <a:rPr lang="de-DE" sz="1600" dirty="0">
                <a:latin typeface="Gill Sans Nova Light" panose="020B0302020104020203" pitchFamily="34" charset="0"/>
                <a:ea typeface="Verdana" panose="020B0604030504040204" pitchFamily="34" charset="0"/>
                <a:cs typeface="Arial" panose="020B0604020202020204" pitchFamily="34" charset="0"/>
              </a:rPr>
              <a:t>Nehmt die drei Karten aus dem Rucksack zu Hilfe.</a:t>
            </a:r>
          </a:p>
          <a:p>
            <a:endParaRPr lang="de-DE" sz="1600" dirty="0">
              <a:latin typeface="Gill Sans Nova Light" panose="020B0302020104020203" pitchFamily="34" charset="0"/>
              <a:ea typeface="Verdana" panose="020B0604030504040204" pitchFamily="34" charset="0"/>
              <a:cs typeface="Arial" panose="020B0604020202020204" pitchFamily="34" charset="0"/>
            </a:endParaRPr>
          </a:p>
          <a:p>
            <a:endParaRPr lang="de-DE" sz="1600" dirty="0">
              <a:latin typeface="Gill Sans Nova Light" panose="020B0302020104020203" pitchFamily="34" charset="0"/>
              <a:ea typeface="Verdana" panose="020B0604030504040204" pitchFamily="34" charset="0"/>
              <a:cs typeface="Arial" panose="020B0604020202020204" pitchFamily="34" charset="0"/>
            </a:endParaRPr>
          </a:p>
          <a:p>
            <a:endParaRPr lang="de-DE" sz="1600" dirty="0">
              <a:latin typeface="Gill Sans Nova Light" panose="020B0302020104020203" pitchFamily="34" charset="0"/>
              <a:ea typeface="Verdana" panose="020B0604030504040204" pitchFamily="34" charset="0"/>
              <a:cs typeface="Arial" panose="020B0604020202020204" pitchFamily="34" charset="0"/>
            </a:endParaRPr>
          </a:p>
        </p:txBody>
      </p:sp>
      <p:pic>
        <p:nvPicPr>
          <p:cNvPr id="22" name="Grafik 21" descr="Gruppenbrainstorming">
            <a:extLst>
              <a:ext uri="{FF2B5EF4-FFF2-40B4-BE49-F238E27FC236}">
                <a16:creationId xmlns:a16="http://schemas.microsoft.com/office/drawing/2014/main" xmlns="" id="{A32B2843-C4D9-42B8-86F2-5DAEA5FB6CB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725818" y="413077"/>
            <a:ext cx="713758" cy="744342"/>
          </a:xfrm>
          <a:prstGeom prst="rect">
            <a:avLst/>
          </a:prstGeom>
        </p:spPr>
      </p:pic>
      <mc:AlternateContent xmlns:mc="http://schemas.openxmlformats.org/markup-compatibility/2006" xmlns:p14="http://schemas.microsoft.com/office/powerpoint/2010/main">
        <mc:Choice Requires="p14">
          <p:contentPart p14:bwMode="auto" r:id="rId4">
            <p14:nvContentPartPr>
              <p14:cNvPr id="54" name="Freihand 53">
                <a:extLst>
                  <a:ext uri="{FF2B5EF4-FFF2-40B4-BE49-F238E27FC236}">
                    <a16:creationId xmlns:a16="http://schemas.microsoft.com/office/drawing/2014/main" xmlns="" id="{A08C393F-A5B5-4B1F-806F-EF4490F0C053}"/>
                  </a:ext>
                </a:extLst>
              </p14:cNvPr>
              <p14:cNvContentPartPr/>
              <p14:nvPr/>
            </p14:nvContentPartPr>
            <p14:xfrm>
              <a:off x="5221273" y="1116678"/>
              <a:ext cx="3405240" cy="1813680"/>
            </p14:xfrm>
          </p:contentPart>
        </mc:Choice>
        <mc:Fallback xmlns="">
          <p:pic>
            <p:nvPicPr>
              <p:cNvPr id="54" name="Freihand 53">
                <a:extLst>
                  <a:ext uri="{FF2B5EF4-FFF2-40B4-BE49-F238E27FC236}">
                    <a16:creationId xmlns:a16="http://schemas.microsoft.com/office/drawing/2014/main" id="{A08C393F-A5B5-4B1F-806F-EF4490F0C053}"/>
                  </a:ext>
                </a:extLst>
              </p:cNvPr>
              <p:cNvPicPr/>
              <p:nvPr/>
            </p:nvPicPr>
            <p:blipFill>
              <a:blip r:embed="rId8"/>
              <a:stretch>
                <a:fillRect/>
              </a:stretch>
            </p:blipFill>
            <p:spPr>
              <a:xfrm>
                <a:off x="5203275" y="1098678"/>
                <a:ext cx="3440876" cy="1849320"/>
              </a:xfrm>
              <a:prstGeom prst="rect">
                <a:avLst/>
              </a:prstGeom>
            </p:spPr>
          </p:pic>
        </mc:Fallback>
      </mc:AlternateContent>
      <p:pic>
        <p:nvPicPr>
          <p:cNvPr id="3" name="Grafik 2">
            <a:extLst>
              <a:ext uri="{FF2B5EF4-FFF2-40B4-BE49-F238E27FC236}">
                <a16:creationId xmlns:a16="http://schemas.microsoft.com/office/drawing/2014/main" xmlns="" id="{8456EA50-6CD6-1941-B1B5-AAE7BB7C39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138" y="913307"/>
            <a:ext cx="4212651" cy="4815191"/>
          </a:xfrm>
          <a:prstGeom prst="rect">
            <a:avLst/>
          </a:prstGeom>
        </p:spPr>
      </p:pic>
    </p:spTree>
    <p:extLst>
      <p:ext uri="{BB962C8B-B14F-4D97-AF65-F5344CB8AC3E}">
        <p14:creationId xmlns:p14="http://schemas.microsoft.com/office/powerpoint/2010/main" val="305767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F5548AA3-EA3C-A64F-9668-E441171401A7}"/>
              </a:ext>
            </a:extLst>
          </p:cNvPr>
          <p:cNvSpPr/>
          <p:nvPr/>
        </p:nvSpPr>
        <p:spPr>
          <a:xfrm>
            <a:off x="369651" y="1500771"/>
            <a:ext cx="8103140" cy="1477328"/>
          </a:xfrm>
          <a:prstGeom prst="rect">
            <a:avLst/>
          </a:prstGeom>
        </p:spPr>
        <p:txBody>
          <a:bodyPr wrap="square">
            <a:spAutoFit/>
          </a:bodyPr>
          <a:lstStyle/>
          <a:p>
            <a:r>
              <a:rPr lang="de-CH" dirty="0">
                <a:latin typeface="Gill Sans Nova Light" panose="020B0302020104020203" pitchFamily="34" charset="0"/>
              </a:rPr>
              <a:t>Die Angelus-Glocke der katholischen Kirche in Nagasaki wurde unversehrt in den Trümmern gefunden. Auf ein provisorisches Holzgerüst montiert, wurde sie an Weihnachten nach der verheerenden Katastrophe geläutet. </a:t>
            </a:r>
          </a:p>
          <a:p>
            <a:endParaRPr lang="de-CH" dirty="0">
              <a:latin typeface="Gill Sans Nova Light" panose="020B0302020104020203" pitchFamily="34" charset="0"/>
            </a:endParaRPr>
          </a:p>
          <a:p>
            <a:r>
              <a:rPr lang="de-CH" dirty="0">
                <a:latin typeface="Gill Sans Nova Light" panose="020B0302020104020203" pitchFamily="34" charset="0"/>
              </a:rPr>
              <a:t>Die Nachbildung der Glocke von Nagasaki wurde zum wichtigen Symbol für den Frieden.</a:t>
            </a:r>
            <a:endParaRPr lang="de-DE" dirty="0"/>
          </a:p>
        </p:txBody>
      </p:sp>
      <p:pic>
        <p:nvPicPr>
          <p:cNvPr id="8" name="Grafik 7">
            <a:extLst>
              <a:ext uri="{FF2B5EF4-FFF2-40B4-BE49-F238E27FC236}">
                <a16:creationId xmlns:a16="http://schemas.microsoft.com/office/drawing/2014/main" xmlns="" id="{82DD8E63-E378-2B49-B937-24141F8C3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2" y="2524930"/>
            <a:ext cx="6420255" cy="4536879"/>
          </a:xfrm>
          <a:prstGeom prst="rect">
            <a:avLst/>
          </a:prstGeom>
        </p:spPr>
      </p:pic>
      <p:pic>
        <p:nvPicPr>
          <p:cNvPr id="11" name="Grafik 10" descr="Ausrufezeichen">
            <a:extLst>
              <a:ext uri="{FF2B5EF4-FFF2-40B4-BE49-F238E27FC236}">
                <a16:creationId xmlns:a16="http://schemas.microsoft.com/office/drawing/2014/main" xmlns="" id="{E5AB6515-C64C-5044-A4AD-DB0F03CC04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749302" y="445157"/>
            <a:ext cx="655047" cy="655047"/>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xmlns="" id="{BCAAB312-8FE3-F14A-B1DC-0306E76E5FC4}"/>
                  </a:ext>
                </a:extLst>
              </p14:cNvPr>
              <p14:cNvContentPartPr/>
              <p14:nvPr/>
            </p14:nvContentPartPr>
            <p14:xfrm>
              <a:off x="369651" y="312167"/>
              <a:ext cx="3299231" cy="921026"/>
            </p14:xfrm>
          </p:contentPart>
        </mc:Choice>
        <mc:Fallback xmlns="">
          <p:pic>
            <p:nvPicPr>
              <p:cNvPr id="7" name="Freihand 6">
                <a:extLst>
                  <a:ext uri="{FF2B5EF4-FFF2-40B4-BE49-F238E27FC236}">
                    <a16:creationId xmlns:a16="http://schemas.microsoft.com/office/drawing/2014/main" id="{BCAAB312-8FE3-F14A-B1DC-0306E76E5FC4}"/>
                  </a:ext>
                </a:extLst>
              </p:cNvPr>
              <p:cNvPicPr/>
              <p:nvPr/>
            </p:nvPicPr>
            <p:blipFill>
              <a:blip r:embed="rId6"/>
              <a:stretch>
                <a:fillRect/>
              </a:stretch>
            </p:blipFill>
            <p:spPr>
              <a:xfrm>
                <a:off x="351652" y="294171"/>
                <a:ext cx="3334869" cy="956658"/>
              </a:xfrm>
              <a:prstGeom prst="rect">
                <a:avLst/>
              </a:prstGeom>
            </p:spPr>
          </p:pic>
        </mc:Fallback>
      </mc:AlternateContent>
    </p:spTree>
    <p:extLst>
      <p:ext uri="{BB962C8B-B14F-4D97-AF65-F5344CB8AC3E}">
        <p14:creationId xmlns:p14="http://schemas.microsoft.com/office/powerpoint/2010/main" val="280247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xmlns="" id="{CD26852F-76F1-439B-B962-1FC6043B0742}"/>
              </a:ext>
            </a:extLst>
          </p:cNvPr>
          <p:cNvSpPr txBox="1">
            <a:spLocks/>
          </p:cNvSpPr>
          <p:nvPr/>
        </p:nvSpPr>
        <p:spPr>
          <a:xfrm>
            <a:off x="163573" y="870816"/>
            <a:ext cx="2981006" cy="1097662"/>
          </a:xfrm>
          <a:prstGeom prst="rect">
            <a:avLst/>
          </a:prstGeom>
          <a:effectLst/>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CH" sz="3300" dirty="0">
                <a:latin typeface="Gill Sans Nova" panose="020B0602020104020203" pitchFamily="34" charset="0"/>
              </a:rPr>
              <a:t>FRAGEN</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xmlns="" id="{FF4C946D-D83B-4FE8-B64A-C03F42260FF6}"/>
                  </a:ext>
                </a:extLst>
              </p14:cNvPr>
              <p14:cNvContentPartPr/>
              <p14:nvPr/>
            </p14:nvContentPartPr>
            <p14:xfrm>
              <a:off x="6360938" y="1621669"/>
              <a:ext cx="1080" cy="2430"/>
            </p14:xfrm>
          </p:contentPart>
        </mc:Choice>
        <mc:Fallback xmlns="">
          <p:pic>
            <p:nvPicPr>
              <p:cNvPr id="3" name="Freihand 2">
                <a:extLst>
                  <a:ext uri="{FF2B5EF4-FFF2-40B4-BE49-F238E27FC236}">
                    <a16:creationId xmlns:a16="http://schemas.microsoft.com/office/drawing/2014/main" id="{FF4C946D-D83B-4FE8-B64A-C03F42260FF6}"/>
                  </a:ext>
                </a:extLst>
              </p:cNvPr>
              <p:cNvPicPr/>
              <p:nvPr/>
            </p:nvPicPr>
            <p:blipFill>
              <a:blip r:embed="rId3"/>
              <a:stretch>
                <a:fillRect/>
              </a:stretch>
            </p:blipFill>
            <p:spPr>
              <a:xfrm>
                <a:off x="6347438" y="1604312"/>
                <a:ext cx="27810" cy="36797"/>
              </a:xfrm>
              <a:prstGeom prst="rect">
                <a:avLst/>
              </a:prstGeom>
            </p:spPr>
          </p:pic>
        </mc:Fallback>
      </mc:AlternateContent>
      <p:sp>
        <p:nvSpPr>
          <p:cNvPr id="18" name="Rechteck 17">
            <a:extLst>
              <a:ext uri="{FF2B5EF4-FFF2-40B4-BE49-F238E27FC236}">
                <a16:creationId xmlns:a16="http://schemas.microsoft.com/office/drawing/2014/main" xmlns="" id="{FE05433F-339A-4617-B8A0-D1E24430963A}"/>
              </a:ext>
            </a:extLst>
          </p:cNvPr>
          <p:cNvSpPr/>
          <p:nvPr/>
        </p:nvSpPr>
        <p:spPr>
          <a:xfrm>
            <a:off x="3361449" y="1247229"/>
            <a:ext cx="5096751" cy="5170646"/>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path path="circle">
              <a:fillToRect l="100000" t="100000"/>
            </a:path>
            <a:tileRect r="-100000" b="-100000"/>
          </a:gradFill>
        </p:spPr>
        <p:txBody>
          <a:bodyPr wrap="square">
            <a:spAutoFit/>
          </a:bodyPr>
          <a:lstStyle/>
          <a:p>
            <a:r>
              <a:rPr lang="de-CH" sz="1400" dirty="0">
                <a:solidFill>
                  <a:schemeClr val="bg1"/>
                </a:solidFill>
                <a:latin typeface="Gill Sans Light" panose="020B0302020104020203" pitchFamily="34" charset="-79"/>
                <a:cs typeface="Gill Sans Light" panose="020B0302020104020203"/>
              </a:rPr>
              <a:t>Was ist das Ziel dieser Ehrung?</a:t>
            </a:r>
          </a:p>
          <a:p>
            <a:endParaRPr lang="de-CH" sz="1350" dirty="0">
              <a:solidFill>
                <a:schemeClr val="bg1"/>
              </a:solidFill>
              <a:cs typeface="Gill Sans Light" panose="020B0302020104020203"/>
            </a:endParaRPr>
          </a:p>
          <a:p>
            <a:pPr marL="342900" indent="-342900">
              <a:buAutoNum type="alphaLcPeriod"/>
            </a:pPr>
            <a:endParaRPr lang="de-CH"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pPr lvl="0"/>
            <a:r>
              <a:rPr lang="de-CH" sz="1400" dirty="0">
                <a:solidFill>
                  <a:prstClr val="black"/>
                </a:solidFill>
                <a:latin typeface="Gill Sans Light" panose="020B0302020104020203" pitchFamily="34" charset="-79"/>
                <a:cs typeface="Gill Sans Light" panose="020B0302020104020203"/>
              </a:rPr>
              <a:t>Was bedeutet das Läuten der Glocke für die Nachkommen der Opfer?</a:t>
            </a:r>
          </a:p>
          <a:p>
            <a:endParaRPr lang="de-CH" sz="1350" dirty="0">
              <a:solidFill>
                <a:schemeClr val="bg1"/>
              </a:solidFill>
              <a:latin typeface="Gill Sans Nova Light" panose="020B0302020104020203" pitchFamily="34" charset="0"/>
              <a:cs typeface="Gill Sans Light" panose="020B0302020104020203"/>
            </a:endParaRPr>
          </a:p>
          <a:p>
            <a:endParaRPr lang="de-CH" sz="1350" dirty="0">
              <a:solidFill>
                <a:schemeClr val="bg1"/>
              </a:solidFill>
              <a:latin typeface="Gill Sans Nova Light" panose="020B0302020104020203" pitchFamily="34" charset="0"/>
              <a:cs typeface="Gill Sans Light" panose="020B0302020104020203"/>
            </a:endParaRPr>
          </a:p>
          <a:p>
            <a:endParaRPr lang="de-CH" sz="1350">
              <a:latin typeface="Gill Sans Nova Light" panose="020B0302020104020203" pitchFamily="34" charset="0"/>
              <a:cs typeface="Gill Sans Light" panose="020B0302020104020203"/>
            </a:endParaRPr>
          </a:p>
          <a:p>
            <a:endParaRPr lang="de-CH" sz="1350" dirty="0">
              <a:latin typeface="Gill Sans Nova Light" panose="020B0302020104020203" pitchFamily="34" charset="0"/>
              <a:cs typeface="Gill Sans Light" panose="020B0302020104020203"/>
            </a:endParaRPr>
          </a:p>
          <a:p>
            <a:endParaRPr lang="de-CH" sz="1350" dirty="0">
              <a:latin typeface="Gill Sans Nova Light" panose="020B0302020104020203" pitchFamily="34" charset="0"/>
              <a:cs typeface="Gill Sans Light" panose="020B0302020104020203"/>
            </a:endParaRPr>
          </a:p>
          <a:p>
            <a:endParaRPr lang="de-CH" sz="1350" dirty="0">
              <a:latin typeface="Gill Sans Nova Light" panose="020B0302020104020203" pitchFamily="34" charset="0"/>
              <a:cs typeface="Gill Sans Light" panose="020B0302020104020203"/>
            </a:endParaRPr>
          </a:p>
          <a:p>
            <a:endParaRPr lang="de-CH" sz="1350" dirty="0">
              <a:latin typeface="Gill Sans Nova Light" panose="020B0302020104020203" pitchFamily="34" charset="0"/>
              <a:cs typeface="Gill Sans Light" panose="020B0302020104020203"/>
            </a:endParaRPr>
          </a:p>
          <a:p>
            <a:endParaRPr lang="de-CH" sz="1350" dirty="0">
              <a:latin typeface="Gill Sans Nova Light" panose="020B0302020104020203" pitchFamily="34" charset="0"/>
              <a:cs typeface="Gill Sans Light" panose="020B0302020104020203"/>
            </a:endParaRPr>
          </a:p>
          <a:p>
            <a:endParaRPr lang="de-CH" sz="1350" dirty="0">
              <a:latin typeface="Gill Sans Nova Light" panose="020B0302020104020203" pitchFamily="34" charset="0"/>
              <a:cs typeface="Gill Sans Light" panose="020B0302020104020203"/>
            </a:endParaRPr>
          </a:p>
          <a:p>
            <a:endParaRPr lang="de-CH" sz="1350" dirty="0">
              <a:latin typeface="Gill Sans Nova Light" panose="020B0302020104020203" pitchFamily="34" charset="0"/>
              <a:cs typeface="Gill Sans Light" panose="020B0302020104020203"/>
            </a:endParaRPr>
          </a:p>
        </p:txBody>
      </p:sp>
      <p:sp>
        <p:nvSpPr>
          <p:cNvPr id="20" name="Rechteck 19">
            <a:extLst>
              <a:ext uri="{FF2B5EF4-FFF2-40B4-BE49-F238E27FC236}">
                <a16:creationId xmlns:a16="http://schemas.microsoft.com/office/drawing/2014/main" xmlns="" id="{3FE48FDE-8844-450B-A998-0F6AD85B3A3C}"/>
              </a:ext>
            </a:extLst>
          </p:cNvPr>
          <p:cNvSpPr/>
          <p:nvPr/>
        </p:nvSpPr>
        <p:spPr>
          <a:xfrm>
            <a:off x="163573" y="2085210"/>
            <a:ext cx="2777198" cy="3754874"/>
          </a:xfrm>
          <a:prstGeom prst="rect">
            <a:avLst/>
          </a:prstGeom>
        </p:spPr>
        <p:txBody>
          <a:bodyPr wrap="square">
            <a:spAutoFit/>
          </a:bodyPr>
          <a:lstStyle/>
          <a:p>
            <a:r>
              <a:rPr lang="de-DE" sz="1400" dirty="0">
                <a:latin typeface="Gill Sans Nova Light" panose="020B0302020104020203" pitchFamily="34" charset="0"/>
              </a:rPr>
              <a:t>Städte, die sich stetig für die Friedensförderung einsetzen erhalten eine Nachbildung der Glocke von Nagasaki.</a:t>
            </a:r>
          </a:p>
          <a:p>
            <a:endParaRPr lang="de-DE" sz="1400" dirty="0">
              <a:latin typeface="Gill Sans Nova Light" panose="020B0302020104020203" pitchFamily="34" charset="0"/>
            </a:endParaRPr>
          </a:p>
          <a:p>
            <a:r>
              <a:rPr lang="de-CH" sz="1400" dirty="0">
                <a:latin typeface="Gill Sans Nova Light" panose="020B0302020104020203" pitchFamily="34" charset="0"/>
              </a:rPr>
              <a:t>Die Gemeinde Heiden wurde mit einer Glocke für ihr Engagement für den Frieden geehrt.</a:t>
            </a:r>
          </a:p>
          <a:p>
            <a:endParaRPr lang="de-CH" sz="1400" dirty="0">
              <a:latin typeface="Gill Sans Nova Light" panose="020B0302020104020203" pitchFamily="34" charset="0"/>
            </a:endParaRPr>
          </a:p>
          <a:p>
            <a:r>
              <a:rPr lang="de-CH" sz="1400" dirty="0">
                <a:latin typeface="Gill Sans Nova Light" panose="020B0302020104020203" pitchFamily="34" charset="0"/>
              </a:rPr>
              <a:t>Zu besonderen Anlässen wird sie von den Besucherinnen und Besuchern geläutet.</a:t>
            </a:r>
          </a:p>
          <a:p>
            <a:endParaRPr lang="de-CH" sz="1400" dirty="0">
              <a:latin typeface="Gill Sans Nova Light" panose="020B0302020104020203" pitchFamily="34" charset="0"/>
            </a:endParaRPr>
          </a:p>
          <a:p>
            <a:r>
              <a:rPr lang="de-CH" sz="1400" dirty="0">
                <a:latin typeface="Gill Sans Nova Light" panose="020B0302020104020203" pitchFamily="34" charset="0"/>
              </a:rPr>
              <a:t>So auch jeden 9. August, um 11.10 Uhr.</a:t>
            </a:r>
          </a:p>
          <a:p>
            <a:endParaRPr lang="de-CH" sz="1400" dirty="0">
              <a:latin typeface="Gill Sans Nova Light" panose="020B0302020104020203" pitchFamily="34" charset="0"/>
            </a:endParaRPr>
          </a:p>
          <a:p>
            <a:r>
              <a:rPr lang="de-CH" sz="1400" dirty="0">
                <a:latin typeface="Gill Sans Nova Light" panose="020B0302020104020203" pitchFamily="34" charset="0"/>
              </a:rPr>
              <a:t>Beantwortet diese Fragen:</a:t>
            </a:r>
          </a:p>
        </p:txBody>
      </p:sp>
      <p:pic>
        <p:nvPicPr>
          <p:cNvPr id="16" name="Grafik 15" descr="Stift">
            <a:extLst>
              <a:ext uri="{FF2B5EF4-FFF2-40B4-BE49-F238E27FC236}">
                <a16:creationId xmlns:a16="http://schemas.microsoft.com/office/drawing/2014/main" xmlns="" id="{23F1258F-68E7-457E-BE3B-6BF4B561DC7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812099" y="474902"/>
            <a:ext cx="646101" cy="647988"/>
          </a:xfrm>
          <a:prstGeom prst="rect">
            <a:avLst/>
          </a:prstGeom>
          <a:effectLst/>
        </p:spPr>
      </p:pic>
    </p:spTree>
    <p:extLst>
      <p:ext uri="{BB962C8B-B14F-4D97-AF65-F5344CB8AC3E}">
        <p14:creationId xmlns:p14="http://schemas.microsoft.com/office/powerpoint/2010/main" val="3859062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FST_Rot_Grau_Weiss">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AFST_Rot_Grau_Weiss" id="{9C06CB6B-4B3C-44BD-8561-13243B9D5093}" vid="{B8D67668-E1F3-4DB2-936A-CD33E0120A62}"/>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AFST_Rot_Grau_Weiss</Template>
  <TotalTime>0</TotalTime>
  <Words>613</Words>
  <Application>Microsoft Macintosh PowerPoint</Application>
  <PresentationFormat>Bildschirmpräsentation (4:3)</PresentationFormat>
  <Paragraphs>114</Paragraphs>
  <Slides>10</Slides>
  <Notes>0</Notes>
  <HiddenSlides>0</HiddenSlides>
  <MMClips>0</MMClips>
  <ScaleCrop>false</ScaleCrop>
  <HeadingPairs>
    <vt:vector size="4" baseType="variant">
      <vt:variant>
        <vt:lpstr>Design</vt:lpstr>
      </vt:variant>
      <vt:variant>
        <vt:i4>2</vt:i4>
      </vt:variant>
      <vt:variant>
        <vt:lpstr>Folientitel</vt:lpstr>
      </vt:variant>
      <vt:variant>
        <vt:i4>10</vt:i4>
      </vt:variant>
    </vt:vector>
  </HeadingPairs>
  <TitlesOfParts>
    <vt:vector size="12" baseType="lpstr">
      <vt:lpstr>AFST_Rot_Grau_Weiss</vt:lpstr>
      <vt:lpstr>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Appenzeller  Friedens-Stationen</dc:title>
  <dc:creator>Friedens-stationen .ch</dc:creator>
  <cp:lastModifiedBy>Claudia</cp:lastModifiedBy>
  <cp:revision>95</cp:revision>
  <dcterms:created xsi:type="dcterms:W3CDTF">2019-05-05T20:26:30Z</dcterms:created>
  <dcterms:modified xsi:type="dcterms:W3CDTF">2020-04-14T09:18:05Z</dcterms:modified>
</cp:coreProperties>
</file>